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7.xml" ContentType="application/vnd.openxmlformats-officedocument.presentationml.notesSlide+xml"/>
  <Override PartName="/ppt/tags/tag21.xml" ContentType="application/vnd.openxmlformats-officedocument.presentationml.tags+xml"/>
  <Override PartName="/ppt/notesSlides/notesSlide18.xml" ContentType="application/vnd.openxmlformats-officedocument.presentationml.notesSlide+xml"/>
  <Override PartName="/ppt/tags/tag22.xml" ContentType="application/vnd.openxmlformats-officedocument.presentationml.tags+xml"/>
  <Override PartName="/ppt/notesSlides/notesSlide19.xml" ContentType="application/vnd.openxmlformats-officedocument.presentationml.notesSlide+xml"/>
  <Override PartName="/ppt/tags/tag23.xml" ContentType="application/vnd.openxmlformats-officedocument.presentationml.tags+xml"/>
  <Override PartName="/ppt/notesSlides/notesSlide20.xml" ContentType="application/vnd.openxmlformats-officedocument.presentationml.notesSlide+xml"/>
  <Override PartName="/ppt/tags/tag2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notesSlides/notesSlide22.xml" ContentType="application/vnd.openxmlformats-officedocument.presentationml.notesSlide+xml"/>
  <Override PartName="/ppt/tags/tag26.xml" ContentType="application/vnd.openxmlformats-officedocument.presentationml.tags+xml"/>
  <Override PartName="/ppt/notesSlides/notesSlide23.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24.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25.xml" ContentType="application/vnd.openxmlformats-officedocument.presentationml.notesSlide+xml"/>
  <Override PartName="/ppt/tags/tag31.xml" ContentType="application/vnd.openxmlformats-officedocument.presentationml.tags+xml"/>
  <Override PartName="/ppt/notesSlides/notesSlide26.xml" ContentType="application/vnd.openxmlformats-officedocument.presentationml.notesSlide+xml"/>
  <Override PartName="/ppt/tags/tag32.xml" ContentType="application/vnd.openxmlformats-officedocument.presentationml.tags+xml"/>
  <Override PartName="/ppt/notesSlides/notesSlide27.xml" ContentType="application/vnd.openxmlformats-officedocument.presentationml.notesSlide+xml"/>
  <Override PartName="/ppt/tags/tag33.xml" ContentType="application/vnd.openxmlformats-officedocument.presentationml.tags+xml"/>
  <Override PartName="/ppt/notesSlides/notesSlide28.xml" ContentType="application/vnd.openxmlformats-officedocument.presentationml.notesSlide+xml"/>
  <Override PartName="/ppt/tags/tag34.xml" ContentType="application/vnd.openxmlformats-officedocument.presentationml.tags+xml"/>
  <Override PartName="/ppt/notesSlides/notesSlide29.xml" ContentType="application/vnd.openxmlformats-officedocument.presentationml.notesSlide+xml"/>
  <Override PartName="/ppt/tags/tag35.xml" ContentType="application/vnd.openxmlformats-officedocument.presentationml.tags+xml"/>
  <Override PartName="/ppt/notesSlides/notesSlide30.xml" ContentType="application/vnd.openxmlformats-officedocument.presentationml.notesSlide+xml"/>
  <Override PartName="/ppt/tags/tag36.xml" ContentType="application/vnd.openxmlformats-officedocument.presentationml.tags+xml"/>
  <Override PartName="/ppt/notesSlides/notesSlide31.xml" ContentType="application/vnd.openxmlformats-officedocument.presentationml.notesSlide+xml"/>
  <Override PartName="/ppt/tags/tag37.xml" ContentType="application/vnd.openxmlformats-officedocument.presentationml.tags+xml"/>
  <Override PartName="/ppt/notesSlides/notesSlide32.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33.xml" ContentType="application/vnd.openxmlformats-officedocument.presentationml.notesSlide+xml"/>
  <Override PartName="/ppt/tags/tag40.xml" ContentType="application/vnd.openxmlformats-officedocument.presentationml.tags+xml"/>
  <Override PartName="/ppt/notesSlides/notesSlide34.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35.xml" ContentType="application/vnd.openxmlformats-officedocument.presentationml.notesSlide+xml"/>
  <Override PartName="/ppt/tags/tag43.xml" ContentType="application/vnd.openxmlformats-officedocument.presentationml.tags+xml"/>
  <Override PartName="/ppt/notesSlides/notesSlide36.xml" ContentType="application/vnd.openxmlformats-officedocument.presentationml.notesSlide+xml"/>
  <Override PartName="/ppt/tags/tag44.xml" ContentType="application/vnd.openxmlformats-officedocument.presentationml.tags+xml"/>
  <Override PartName="/ppt/notesSlides/notesSlide37.xml" ContentType="application/vnd.openxmlformats-officedocument.presentationml.notesSlide+xml"/>
  <Override PartName="/ppt/tags/tag45.xml" ContentType="application/vnd.openxmlformats-officedocument.presentationml.tags+xml"/>
  <Override PartName="/ppt/notesSlides/notesSlide38.xml" ContentType="application/vnd.openxmlformats-officedocument.presentationml.notesSlide+xml"/>
  <Override PartName="/ppt/tags/tag46.xml" ContentType="application/vnd.openxmlformats-officedocument.presentationml.tags+xml"/>
  <Override PartName="/ppt/notesSlides/notesSlide39.xml" ContentType="application/vnd.openxmlformats-officedocument.presentationml.notesSlide+xml"/>
  <Override PartName="/ppt/tags/tag47.xml" ContentType="application/vnd.openxmlformats-officedocument.presentationml.tags+xml"/>
  <Override PartName="/ppt/notesSlides/notesSlide40.xml" ContentType="application/vnd.openxmlformats-officedocument.presentationml.notesSlide+xml"/>
  <Override PartName="/ppt/tags/tag48.xml" ContentType="application/vnd.openxmlformats-officedocument.presentationml.tags+xml"/>
  <Override PartName="/ppt/notesSlides/notesSlide41.xml" ContentType="application/vnd.openxmlformats-officedocument.presentationml.notesSlide+xml"/>
  <Override PartName="/ppt/tags/tag49.xml" ContentType="application/vnd.openxmlformats-officedocument.presentationml.tags+xml"/>
  <Override PartName="/ppt/notesSlides/notesSlide42.xml" ContentType="application/vnd.openxmlformats-officedocument.presentationml.notesSlide+xml"/>
  <Override PartName="/ppt/tags/tag50.xml" ContentType="application/vnd.openxmlformats-officedocument.presentationml.tags+xml"/>
  <Override PartName="/ppt/notesSlides/notesSlide43.xml" ContentType="application/vnd.openxmlformats-officedocument.presentationml.notesSlide+xml"/>
  <Override PartName="/ppt/tags/tag51.xml" ContentType="application/vnd.openxmlformats-officedocument.presentationml.tags+xml"/>
  <Override PartName="/ppt/notesSlides/notesSlide44.xml" ContentType="application/vnd.openxmlformats-officedocument.presentationml.notesSlide+xml"/>
  <Override PartName="/ppt/tags/tag52.xml" ContentType="application/vnd.openxmlformats-officedocument.presentationml.tags+xml"/>
  <Override PartName="/ppt/notesSlides/notesSlide45.xml" ContentType="application/vnd.openxmlformats-officedocument.presentationml.notesSlide+xml"/>
  <Override PartName="/ppt/tags/tag53.xml" ContentType="application/vnd.openxmlformats-officedocument.presentationml.tags+xml"/>
  <Override PartName="/ppt/notesSlides/notesSlide46.xml" ContentType="application/vnd.openxmlformats-officedocument.presentationml.notesSlide+xml"/>
  <Override PartName="/ppt/tags/tag54.xml" ContentType="application/vnd.openxmlformats-officedocument.presentationml.tags+xml"/>
  <Override PartName="/ppt/notesSlides/notesSlide47.xml" ContentType="application/vnd.openxmlformats-officedocument.presentationml.notesSlide+xml"/>
  <Override PartName="/ppt/tags/tag55.xml" ContentType="application/vnd.openxmlformats-officedocument.presentationml.tags+xml"/>
  <Override PartName="/ppt/notesSlides/notesSlide48.xml" ContentType="application/vnd.openxmlformats-officedocument.presentationml.notesSlide+xml"/>
  <Override PartName="/ppt/tags/tag56.xml" ContentType="application/vnd.openxmlformats-officedocument.presentationml.tags+xml"/>
  <Override PartName="/ppt/notesSlides/notesSlide49.xml" ContentType="application/vnd.openxmlformats-officedocument.presentationml.notesSlide+xml"/>
  <Override PartName="/ppt/tags/tag57.xml" ContentType="application/vnd.openxmlformats-officedocument.presentationml.tags+xml"/>
  <Override PartName="/ppt/notesSlides/notesSlide50.xml" ContentType="application/vnd.openxmlformats-officedocument.presentationml.notesSlide+xml"/>
  <Override PartName="/ppt/tags/tag58.xml" ContentType="application/vnd.openxmlformats-officedocument.presentationml.tags+xml"/>
  <Override PartName="/ppt/notesSlides/notesSlide51.xml" ContentType="application/vnd.openxmlformats-officedocument.presentationml.notesSlide+xml"/>
  <Override PartName="/ppt/tags/tag59.xml" ContentType="application/vnd.openxmlformats-officedocument.presentationml.tags+xml"/>
  <Override PartName="/ppt/notesSlides/notesSlide52.xml" ContentType="application/vnd.openxmlformats-officedocument.presentationml.notesSlide+xml"/>
  <Override PartName="/ppt/tags/tag60.xml" ContentType="application/vnd.openxmlformats-officedocument.presentationml.tags+xml"/>
  <Override PartName="/ppt/notesSlides/notesSlide53.xml" ContentType="application/vnd.openxmlformats-officedocument.presentationml.notesSlide+xml"/>
  <Override PartName="/ppt/tags/tag61.xml" ContentType="application/vnd.openxmlformats-officedocument.presentationml.tags+xml"/>
  <Override PartName="/ppt/notesSlides/notesSlide54.xml" ContentType="application/vnd.openxmlformats-officedocument.presentationml.notesSlide+xml"/>
  <Override PartName="/ppt/tags/tag62.xml" ContentType="application/vnd.openxmlformats-officedocument.presentationml.tags+xml"/>
  <Override PartName="/ppt/notesSlides/notesSlide55.xml" ContentType="application/vnd.openxmlformats-officedocument.presentationml.notesSlide+xml"/>
  <Override PartName="/ppt/tags/tag63.xml" ContentType="application/vnd.openxmlformats-officedocument.presentationml.tags+xml"/>
  <Override PartName="/ppt/notesSlides/notesSlide56.xml" ContentType="application/vnd.openxmlformats-officedocument.presentationml.notesSlide+xml"/>
  <Override PartName="/ppt/tags/tag64.xml" ContentType="application/vnd.openxmlformats-officedocument.presentationml.tags+xml"/>
  <Override PartName="/ppt/notesSlides/notesSlide57.xml" ContentType="application/vnd.openxmlformats-officedocument.presentationml.notesSlide+xml"/>
  <Override PartName="/ppt/tags/tag65.xml" ContentType="application/vnd.openxmlformats-officedocument.presentationml.tags+xml"/>
  <Override PartName="/ppt/notesSlides/notesSlide58.xml" ContentType="application/vnd.openxmlformats-officedocument.presentationml.notesSlide+xml"/>
  <Override PartName="/ppt/tags/tag66.xml" ContentType="application/vnd.openxmlformats-officedocument.presentationml.tags+xml"/>
  <Override PartName="/ppt/notesSlides/notesSlide59.xml" ContentType="application/vnd.openxmlformats-officedocument.presentationml.notesSlide+xml"/>
  <Override PartName="/ppt/tags/tag67.xml" ContentType="application/vnd.openxmlformats-officedocument.presentationml.tags+xml"/>
  <Override PartName="/ppt/notesSlides/notesSlide60.xml" ContentType="application/vnd.openxmlformats-officedocument.presentationml.notesSlide+xml"/>
  <Override PartName="/ppt/tags/tag68.xml" ContentType="application/vnd.openxmlformats-officedocument.presentationml.tags+xml"/>
  <Override PartName="/ppt/notesSlides/notesSlide61.xml" ContentType="application/vnd.openxmlformats-officedocument.presentationml.notesSlide+xml"/>
  <Override PartName="/ppt/tags/tag69.xml" ContentType="application/vnd.openxmlformats-officedocument.presentationml.tags+xml"/>
  <Override PartName="/ppt/notesSlides/notesSlide62.xml" ContentType="application/vnd.openxmlformats-officedocument.presentationml.notesSlide+xml"/>
  <Override PartName="/ppt/tags/tag70.xml" ContentType="application/vnd.openxmlformats-officedocument.presentationml.tags+xml"/>
  <Override PartName="/ppt/notesSlides/notesSlide63.xml" ContentType="application/vnd.openxmlformats-officedocument.presentationml.notesSlide+xml"/>
  <Override PartName="/ppt/tags/tag71.xml" ContentType="application/vnd.openxmlformats-officedocument.presentationml.tags+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handoutMasterIdLst>
    <p:handoutMasterId r:id="rId68"/>
  </p:handoutMasterIdLst>
  <p:sldIdLst>
    <p:sldId id="494" r:id="rId2"/>
    <p:sldId id="629" r:id="rId3"/>
    <p:sldId id="496" r:id="rId4"/>
    <p:sldId id="560" r:id="rId5"/>
    <p:sldId id="561" r:id="rId6"/>
    <p:sldId id="562" r:id="rId7"/>
    <p:sldId id="563" r:id="rId8"/>
    <p:sldId id="565" r:id="rId9"/>
    <p:sldId id="566" r:id="rId10"/>
    <p:sldId id="567" r:id="rId11"/>
    <p:sldId id="568" r:id="rId12"/>
    <p:sldId id="569" r:id="rId13"/>
    <p:sldId id="570" r:id="rId14"/>
    <p:sldId id="571" r:id="rId15"/>
    <p:sldId id="572" r:id="rId16"/>
    <p:sldId id="573" r:id="rId17"/>
    <p:sldId id="574" r:id="rId18"/>
    <p:sldId id="575" r:id="rId19"/>
    <p:sldId id="576" r:id="rId20"/>
    <p:sldId id="577" r:id="rId21"/>
    <p:sldId id="578" r:id="rId22"/>
    <p:sldId id="579" r:id="rId23"/>
    <p:sldId id="580" r:id="rId24"/>
    <p:sldId id="582" r:id="rId25"/>
    <p:sldId id="583" r:id="rId26"/>
    <p:sldId id="584" r:id="rId27"/>
    <p:sldId id="586" r:id="rId28"/>
    <p:sldId id="587" r:id="rId29"/>
    <p:sldId id="588" r:id="rId30"/>
    <p:sldId id="589" r:id="rId31"/>
    <p:sldId id="590" r:id="rId32"/>
    <p:sldId id="591" r:id="rId33"/>
    <p:sldId id="592" r:id="rId34"/>
    <p:sldId id="593" r:id="rId35"/>
    <p:sldId id="595" r:id="rId36"/>
    <p:sldId id="596" r:id="rId37"/>
    <p:sldId id="597" r:id="rId38"/>
    <p:sldId id="598" r:id="rId39"/>
    <p:sldId id="600" r:id="rId40"/>
    <p:sldId id="601" r:id="rId41"/>
    <p:sldId id="602" r:id="rId42"/>
    <p:sldId id="603" r:id="rId43"/>
    <p:sldId id="604" r:id="rId44"/>
    <p:sldId id="605" r:id="rId45"/>
    <p:sldId id="606" r:id="rId46"/>
    <p:sldId id="607" r:id="rId47"/>
    <p:sldId id="608" r:id="rId48"/>
    <p:sldId id="610" r:id="rId49"/>
    <p:sldId id="611" r:id="rId50"/>
    <p:sldId id="612" r:id="rId51"/>
    <p:sldId id="614" r:id="rId52"/>
    <p:sldId id="615" r:id="rId53"/>
    <p:sldId id="616" r:id="rId54"/>
    <p:sldId id="617" r:id="rId55"/>
    <p:sldId id="618" r:id="rId56"/>
    <p:sldId id="619" r:id="rId57"/>
    <p:sldId id="620" r:id="rId58"/>
    <p:sldId id="621" r:id="rId59"/>
    <p:sldId id="622" r:id="rId60"/>
    <p:sldId id="623" r:id="rId61"/>
    <p:sldId id="624" r:id="rId62"/>
    <p:sldId id="625" r:id="rId63"/>
    <p:sldId id="627" r:id="rId64"/>
    <p:sldId id="492" r:id="rId65"/>
    <p:sldId id="628" r:id="rId66"/>
  </p:sldIdLst>
  <p:sldSz cx="9144000" cy="6858000" type="screen4x3"/>
  <p:notesSz cx="7315200" cy="9601200"/>
  <p:custDataLst>
    <p:tags r:id="rId69"/>
  </p:custDataLst>
  <p:defaultTextStyle>
    <a:defPPr>
      <a:defRPr lang="en-US"/>
    </a:defPPr>
    <a:lvl1pPr algn="l" rtl="0" fontAlgn="base">
      <a:spcBef>
        <a:spcPct val="0"/>
      </a:spcBef>
      <a:spcAft>
        <a:spcPct val="0"/>
      </a:spcAft>
      <a:defRPr sz="3200" kern="1200">
        <a:solidFill>
          <a:schemeClr val="bg1"/>
        </a:solidFill>
        <a:latin typeface="Tahoma" pitchFamily="34" charset="0"/>
        <a:ea typeface="+mn-ea"/>
        <a:cs typeface="+mn-cs"/>
      </a:defRPr>
    </a:lvl1pPr>
    <a:lvl2pPr marL="457200" algn="l" rtl="0" fontAlgn="base">
      <a:spcBef>
        <a:spcPct val="0"/>
      </a:spcBef>
      <a:spcAft>
        <a:spcPct val="0"/>
      </a:spcAft>
      <a:defRPr sz="3200" kern="1200">
        <a:solidFill>
          <a:schemeClr val="bg1"/>
        </a:solidFill>
        <a:latin typeface="Tahoma" pitchFamily="34" charset="0"/>
        <a:ea typeface="+mn-ea"/>
        <a:cs typeface="+mn-cs"/>
      </a:defRPr>
    </a:lvl2pPr>
    <a:lvl3pPr marL="914400" algn="l" rtl="0" fontAlgn="base">
      <a:spcBef>
        <a:spcPct val="0"/>
      </a:spcBef>
      <a:spcAft>
        <a:spcPct val="0"/>
      </a:spcAft>
      <a:defRPr sz="3200" kern="1200">
        <a:solidFill>
          <a:schemeClr val="bg1"/>
        </a:solidFill>
        <a:latin typeface="Tahoma" pitchFamily="34" charset="0"/>
        <a:ea typeface="+mn-ea"/>
        <a:cs typeface="+mn-cs"/>
      </a:defRPr>
    </a:lvl3pPr>
    <a:lvl4pPr marL="1371600" algn="l" rtl="0" fontAlgn="base">
      <a:spcBef>
        <a:spcPct val="0"/>
      </a:spcBef>
      <a:spcAft>
        <a:spcPct val="0"/>
      </a:spcAft>
      <a:defRPr sz="3200" kern="1200">
        <a:solidFill>
          <a:schemeClr val="bg1"/>
        </a:solidFill>
        <a:latin typeface="Tahoma" pitchFamily="34" charset="0"/>
        <a:ea typeface="+mn-ea"/>
        <a:cs typeface="+mn-cs"/>
      </a:defRPr>
    </a:lvl4pPr>
    <a:lvl5pPr marL="1828800" algn="l" rtl="0" fontAlgn="base">
      <a:spcBef>
        <a:spcPct val="0"/>
      </a:spcBef>
      <a:spcAft>
        <a:spcPct val="0"/>
      </a:spcAft>
      <a:defRPr sz="3200" kern="1200">
        <a:solidFill>
          <a:schemeClr val="bg1"/>
        </a:solidFill>
        <a:latin typeface="Tahoma" pitchFamily="34" charset="0"/>
        <a:ea typeface="+mn-ea"/>
        <a:cs typeface="+mn-cs"/>
      </a:defRPr>
    </a:lvl5pPr>
    <a:lvl6pPr marL="2286000" algn="l" defTabSz="914400" rtl="0" eaLnBrk="1" latinLnBrk="0" hangingPunct="1">
      <a:defRPr sz="3200" kern="1200">
        <a:solidFill>
          <a:schemeClr val="bg1"/>
        </a:solidFill>
        <a:latin typeface="Tahoma" pitchFamily="34" charset="0"/>
        <a:ea typeface="+mn-ea"/>
        <a:cs typeface="+mn-cs"/>
      </a:defRPr>
    </a:lvl6pPr>
    <a:lvl7pPr marL="2743200" algn="l" defTabSz="914400" rtl="0" eaLnBrk="1" latinLnBrk="0" hangingPunct="1">
      <a:defRPr sz="3200" kern="1200">
        <a:solidFill>
          <a:schemeClr val="bg1"/>
        </a:solidFill>
        <a:latin typeface="Tahoma" pitchFamily="34" charset="0"/>
        <a:ea typeface="+mn-ea"/>
        <a:cs typeface="+mn-cs"/>
      </a:defRPr>
    </a:lvl7pPr>
    <a:lvl8pPr marL="3200400" algn="l" defTabSz="914400" rtl="0" eaLnBrk="1" latinLnBrk="0" hangingPunct="1">
      <a:defRPr sz="3200" kern="1200">
        <a:solidFill>
          <a:schemeClr val="bg1"/>
        </a:solidFill>
        <a:latin typeface="Tahoma" pitchFamily="34" charset="0"/>
        <a:ea typeface="+mn-ea"/>
        <a:cs typeface="+mn-cs"/>
      </a:defRPr>
    </a:lvl8pPr>
    <a:lvl9pPr marL="3657600" algn="l" defTabSz="914400" rtl="0" eaLnBrk="1" latinLnBrk="0" hangingPunct="1">
      <a:defRPr sz="3200" kern="1200">
        <a:solidFill>
          <a:schemeClr val="bg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5">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33CC33"/>
    <a:srgbClr val="0066CC"/>
    <a:srgbClr val="6587F5"/>
    <a:srgbClr val="0033CC"/>
    <a:srgbClr val="F4F83E"/>
    <a:srgbClr val="FFFFFF"/>
    <a:srgbClr val="FD4C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17" autoAdjust="0"/>
    <p:restoredTop sz="83333" autoAdjust="0"/>
  </p:normalViewPr>
  <p:slideViewPr>
    <p:cSldViewPr snapToGrid="0">
      <p:cViewPr varScale="1">
        <p:scale>
          <a:sx n="96" d="100"/>
          <a:sy n="96" d="100"/>
        </p:scale>
        <p:origin x="124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8810"/>
    </p:cViewPr>
  </p:sorterViewPr>
  <p:notesViewPr>
    <p:cSldViewPr snapToGrid="0">
      <p:cViewPr varScale="1">
        <p:scale>
          <a:sx n="62" d="100"/>
          <a:sy n="62" d="100"/>
        </p:scale>
        <p:origin x="-2808" y="-78"/>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81013"/>
          </a:xfrm>
          <a:prstGeom prst="rect">
            <a:avLst/>
          </a:prstGeom>
          <a:noFill/>
          <a:ln w="9525">
            <a:noFill/>
            <a:miter lim="800000"/>
            <a:headEnd/>
            <a:tailEnd/>
          </a:ln>
        </p:spPr>
        <p:txBody>
          <a:bodyPr vert="horz" wrap="square" lIns="96633" tIns="48315" rIns="96633" bIns="48315" numCol="1" anchor="t" anchorCtr="0" compatLnSpc="1">
            <a:prstTxWarp prst="textNoShape">
              <a:avLst/>
            </a:prstTxWarp>
          </a:bodyPr>
          <a:lstStyle>
            <a:lvl1pPr defTabSz="966788">
              <a:defRPr sz="1200">
                <a:solidFill>
                  <a:schemeClr val="tx1"/>
                </a:solidFill>
              </a:defRPr>
            </a:lvl1pPr>
          </a:lstStyle>
          <a:p>
            <a:pPr>
              <a:defRPr/>
            </a:pPr>
            <a:endParaRPr lang="en-US"/>
          </a:p>
        </p:txBody>
      </p:sp>
      <p:sp>
        <p:nvSpPr>
          <p:cNvPr id="4099" name="Rectangle 3"/>
          <p:cNvSpPr>
            <a:spLocks noGrp="1" noChangeArrowheads="1"/>
          </p:cNvSpPr>
          <p:nvPr>
            <p:ph type="dt" sz="quarter" idx="1"/>
          </p:nvPr>
        </p:nvSpPr>
        <p:spPr bwMode="auto">
          <a:xfrm>
            <a:off x="4143375" y="0"/>
            <a:ext cx="3170238" cy="481013"/>
          </a:xfrm>
          <a:prstGeom prst="rect">
            <a:avLst/>
          </a:prstGeom>
          <a:noFill/>
          <a:ln w="9525">
            <a:noFill/>
            <a:miter lim="800000"/>
            <a:headEnd/>
            <a:tailEnd/>
          </a:ln>
        </p:spPr>
        <p:txBody>
          <a:bodyPr vert="horz" wrap="square" lIns="96633" tIns="48315" rIns="96633" bIns="48315" numCol="1" anchor="t" anchorCtr="0" compatLnSpc="1">
            <a:prstTxWarp prst="textNoShape">
              <a:avLst/>
            </a:prstTxWarp>
          </a:bodyPr>
          <a:lstStyle>
            <a:lvl1pPr algn="r" defTabSz="966788">
              <a:defRPr sz="1200">
                <a:solidFill>
                  <a:schemeClr val="tx1"/>
                </a:solidFill>
              </a:defRPr>
            </a:lvl1pPr>
          </a:lstStyle>
          <a:p>
            <a:pPr>
              <a:defRPr/>
            </a:pPr>
            <a:endParaRPr lang="en-US"/>
          </a:p>
        </p:txBody>
      </p:sp>
      <p:sp>
        <p:nvSpPr>
          <p:cNvPr id="4100" name="Rectangle 4"/>
          <p:cNvSpPr>
            <a:spLocks noGrp="1" noChangeArrowheads="1"/>
          </p:cNvSpPr>
          <p:nvPr>
            <p:ph type="ftr" sz="quarter" idx="2"/>
          </p:nvPr>
        </p:nvSpPr>
        <p:spPr bwMode="auto">
          <a:xfrm>
            <a:off x="0" y="9118600"/>
            <a:ext cx="3170238" cy="481013"/>
          </a:xfrm>
          <a:prstGeom prst="rect">
            <a:avLst/>
          </a:prstGeom>
          <a:noFill/>
          <a:ln w="9525">
            <a:noFill/>
            <a:miter lim="800000"/>
            <a:headEnd/>
            <a:tailEnd/>
          </a:ln>
        </p:spPr>
        <p:txBody>
          <a:bodyPr vert="horz" wrap="square" lIns="96633" tIns="48315" rIns="96633" bIns="48315" numCol="1" anchor="b" anchorCtr="0" compatLnSpc="1">
            <a:prstTxWarp prst="textNoShape">
              <a:avLst/>
            </a:prstTxWarp>
          </a:bodyPr>
          <a:lstStyle>
            <a:lvl1pPr defTabSz="966788">
              <a:defRPr sz="1200">
                <a:solidFill>
                  <a:schemeClr val="tx1"/>
                </a:solidFill>
              </a:defRPr>
            </a:lvl1pPr>
          </a:lstStyle>
          <a:p>
            <a:pPr>
              <a:defRPr/>
            </a:pPr>
            <a:endParaRPr lang="en-US"/>
          </a:p>
        </p:txBody>
      </p:sp>
      <p:sp>
        <p:nvSpPr>
          <p:cNvPr id="4101" name="Rectangle 5"/>
          <p:cNvSpPr>
            <a:spLocks noGrp="1" noChangeArrowheads="1"/>
          </p:cNvSpPr>
          <p:nvPr>
            <p:ph type="sldNum" sz="quarter" idx="3"/>
          </p:nvPr>
        </p:nvSpPr>
        <p:spPr bwMode="auto">
          <a:xfrm>
            <a:off x="4143375" y="9118600"/>
            <a:ext cx="3170238" cy="481013"/>
          </a:xfrm>
          <a:prstGeom prst="rect">
            <a:avLst/>
          </a:prstGeom>
          <a:noFill/>
          <a:ln w="9525">
            <a:noFill/>
            <a:miter lim="800000"/>
            <a:headEnd/>
            <a:tailEnd/>
          </a:ln>
        </p:spPr>
        <p:txBody>
          <a:bodyPr vert="horz" wrap="square" lIns="96633" tIns="48315" rIns="96633" bIns="48315" numCol="1" anchor="b" anchorCtr="0" compatLnSpc="1">
            <a:prstTxWarp prst="textNoShape">
              <a:avLst/>
            </a:prstTxWarp>
          </a:bodyPr>
          <a:lstStyle>
            <a:lvl1pPr algn="r" defTabSz="966788">
              <a:defRPr sz="1200">
                <a:solidFill>
                  <a:schemeClr val="tx1"/>
                </a:solidFill>
              </a:defRPr>
            </a:lvl1pPr>
          </a:lstStyle>
          <a:p>
            <a:pPr>
              <a:defRPr/>
            </a:pPr>
            <a:fld id="{FBE31FCE-7A77-4798-9518-4B11CFDF4A6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81013"/>
          </a:xfrm>
          <a:prstGeom prst="rect">
            <a:avLst/>
          </a:prstGeom>
          <a:noFill/>
          <a:ln w="9525">
            <a:noFill/>
            <a:miter lim="800000"/>
            <a:headEnd/>
            <a:tailEnd/>
          </a:ln>
        </p:spPr>
        <p:txBody>
          <a:bodyPr vert="horz" wrap="square" lIns="96633" tIns="48315" rIns="96633" bIns="48315" numCol="1" anchor="t" anchorCtr="0" compatLnSpc="1">
            <a:prstTxWarp prst="textNoShape">
              <a:avLst/>
            </a:prstTxWarp>
          </a:bodyPr>
          <a:lstStyle>
            <a:lvl1pPr defTabSz="966788">
              <a:defRPr sz="1200">
                <a:solidFill>
                  <a:schemeClr val="tx1"/>
                </a:solidFill>
              </a:defRPr>
            </a:lvl1pPr>
          </a:lstStyle>
          <a:p>
            <a:pPr>
              <a:defRPr/>
            </a:pPr>
            <a:endParaRPr lang="en-US"/>
          </a:p>
        </p:txBody>
      </p:sp>
      <p:sp>
        <p:nvSpPr>
          <p:cNvPr id="7171" name="Rectangle 3"/>
          <p:cNvSpPr>
            <a:spLocks noGrp="1" noChangeArrowheads="1"/>
          </p:cNvSpPr>
          <p:nvPr>
            <p:ph type="dt" idx="1"/>
          </p:nvPr>
        </p:nvSpPr>
        <p:spPr bwMode="auto">
          <a:xfrm>
            <a:off x="4143375" y="0"/>
            <a:ext cx="3170238" cy="481013"/>
          </a:xfrm>
          <a:prstGeom prst="rect">
            <a:avLst/>
          </a:prstGeom>
          <a:noFill/>
          <a:ln w="9525">
            <a:noFill/>
            <a:miter lim="800000"/>
            <a:headEnd/>
            <a:tailEnd/>
          </a:ln>
        </p:spPr>
        <p:txBody>
          <a:bodyPr vert="horz" wrap="square" lIns="96633" tIns="48315" rIns="96633" bIns="48315" numCol="1" anchor="t" anchorCtr="0" compatLnSpc="1">
            <a:prstTxWarp prst="textNoShape">
              <a:avLst/>
            </a:prstTxWarp>
          </a:bodyPr>
          <a:lstStyle>
            <a:lvl1pPr algn="r" defTabSz="966788">
              <a:defRPr sz="1200">
                <a:solidFill>
                  <a:schemeClr val="tx1"/>
                </a:solidFill>
              </a:defRPr>
            </a:lvl1pPr>
          </a:lstStyle>
          <a:p>
            <a:pPr>
              <a:defRPr/>
            </a:pPr>
            <a:endParaRPr lang="en-US"/>
          </a:p>
        </p:txBody>
      </p:sp>
      <p:sp>
        <p:nvSpPr>
          <p:cNvPr id="68612" name="Rectangle 4"/>
          <p:cNvSpPr>
            <a:spLocks noGrp="1" noRot="1" noChangeAspect="1" noChangeArrowheads="1" noTextEdit="1"/>
          </p:cNvSpPr>
          <p:nvPr>
            <p:ph type="sldImg" idx="2"/>
          </p:nvPr>
        </p:nvSpPr>
        <p:spPr bwMode="auto">
          <a:xfrm>
            <a:off x="1258888" y="719138"/>
            <a:ext cx="4800600" cy="36004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p:spPr>
        <p:txBody>
          <a:bodyPr vert="horz" wrap="square" lIns="96633" tIns="48315" rIns="96633" bIns="483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p:spPr>
        <p:txBody>
          <a:bodyPr vert="horz" wrap="square" lIns="96633" tIns="48315" rIns="96633" bIns="48315" numCol="1" anchor="b" anchorCtr="0" compatLnSpc="1">
            <a:prstTxWarp prst="textNoShape">
              <a:avLst/>
            </a:prstTxWarp>
          </a:bodyPr>
          <a:lstStyle>
            <a:lvl1pPr defTabSz="966788">
              <a:defRPr sz="1200">
                <a:solidFill>
                  <a:schemeClr val="tx1"/>
                </a:solidFill>
              </a:defRPr>
            </a:lvl1pPr>
          </a:lstStyle>
          <a:p>
            <a:pPr>
              <a:defRPr/>
            </a:pPr>
            <a:endParaRPr lang="en-US"/>
          </a:p>
        </p:txBody>
      </p:sp>
      <p:sp>
        <p:nvSpPr>
          <p:cNvPr id="7175"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p:spPr>
        <p:txBody>
          <a:bodyPr vert="horz" wrap="square" lIns="96633" tIns="48315" rIns="96633" bIns="48315" numCol="1" anchor="b" anchorCtr="0" compatLnSpc="1">
            <a:prstTxWarp prst="textNoShape">
              <a:avLst/>
            </a:prstTxWarp>
          </a:bodyPr>
          <a:lstStyle>
            <a:lvl1pPr algn="r" defTabSz="966788">
              <a:defRPr sz="1200">
                <a:solidFill>
                  <a:schemeClr val="tx1"/>
                </a:solidFill>
              </a:defRPr>
            </a:lvl1pPr>
          </a:lstStyle>
          <a:p>
            <a:pPr>
              <a:defRPr/>
            </a:pPr>
            <a:fld id="{8D96B30A-7EEC-4B00-A477-2C2C994D322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a:p>
        </p:txBody>
      </p:sp>
      <p:sp>
        <p:nvSpPr>
          <p:cNvPr id="69636" name="Slide Number Placeholder 3"/>
          <p:cNvSpPr>
            <a:spLocks noGrp="1"/>
          </p:cNvSpPr>
          <p:nvPr>
            <p:ph type="sldNum" sz="quarter" idx="5"/>
          </p:nvPr>
        </p:nvSpPr>
        <p:spPr>
          <a:noFill/>
        </p:spPr>
        <p:txBody>
          <a:bodyPr/>
          <a:lstStyle/>
          <a:p>
            <a:fld id="{C6F82F65-B8F6-4134-88C2-01428F7A992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a:p>
        </p:txBody>
      </p:sp>
      <p:sp>
        <p:nvSpPr>
          <p:cNvPr id="78852" name="Slide Number Placeholder 3"/>
          <p:cNvSpPr>
            <a:spLocks noGrp="1"/>
          </p:cNvSpPr>
          <p:nvPr>
            <p:ph type="sldNum" sz="quarter" idx="5"/>
          </p:nvPr>
        </p:nvSpPr>
        <p:spPr>
          <a:noFill/>
        </p:spPr>
        <p:txBody>
          <a:bodyPr/>
          <a:lstStyle/>
          <a:p>
            <a:fld id="{EC30FE31-25E4-4391-8E92-4510EECAAB93}"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a:p>
        </p:txBody>
      </p:sp>
      <p:sp>
        <p:nvSpPr>
          <p:cNvPr id="79876" name="Slide Number Placeholder 3"/>
          <p:cNvSpPr>
            <a:spLocks noGrp="1"/>
          </p:cNvSpPr>
          <p:nvPr>
            <p:ph type="sldNum" sz="quarter" idx="5"/>
          </p:nvPr>
        </p:nvSpPr>
        <p:spPr>
          <a:noFill/>
        </p:spPr>
        <p:txBody>
          <a:bodyPr/>
          <a:lstStyle/>
          <a:p>
            <a:fld id="{107AFFA3-5EBF-4D73-ADF6-D9F413096B2F}"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a:p>
        </p:txBody>
      </p:sp>
      <p:sp>
        <p:nvSpPr>
          <p:cNvPr id="80900" name="Slide Number Placeholder 3"/>
          <p:cNvSpPr>
            <a:spLocks noGrp="1"/>
          </p:cNvSpPr>
          <p:nvPr>
            <p:ph type="sldNum" sz="quarter" idx="5"/>
          </p:nvPr>
        </p:nvSpPr>
        <p:spPr>
          <a:noFill/>
        </p:spPr>
        <p:txBody>
          <a:bodyPr/>
          <a:lstStyle/>
          <a:p>
            <a:fld id="{25761CE4-2ACA-4CAA-9604-53B154334735}"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a:p>
        </p:txBody>
      </p:sp>
      <p:sp>
        <p:nvSpPr>
          <p:cNvPr id="81924" name="Slide Number Placeholder 3"/>
          <p:cNvSpPr>
            <a:spLocks noGrp="1"/>
          </p:cNvSpPr>
          <p:nvPr>
            <p:ph type="sldNum" sz="quarter" idx="5"/>
          </p:nvPr>
        </p:nvSpPr>
        <p:spPr>
          <a:noFill/>
        </p:spPr>
        <p:txBody>
          <a:bodyPr/>
          <a:lstStyle/>
          <a:p>
            <a:fld id="{042D3CA5-3E2F-45BF-9B3C-26B25EAD3638}"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a:p>
        </p:txBody>
      </p:sp>
      <p:sp>
        <p:nvSpPr>
          <p:cNvPr id="82948" name="Slide Number Placeholder 3"/>
          <p:cNvSpPr>
            <a:spLocks noGrp="1"/>
          </p:cNvSpPr>
          <p:nvPr>
            <p:ph type="sldNum" sz="quarter" idx="5"/>
          </p:nvPr>
        </p:nvSpPr>
        <p:spPr>
          <a:noFill/>
        </p:spPr>
        <p:txBody>
          <a:bodyPr/>
          <a:lstStyle/>
          <a:p>
            <a:fld id="{D11E4B63-148B-4729-B1E7-47727DD63A49}"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B9D1DA70-15C1-4755-96F9-2357F0C8ABC0}"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a:p>
        </p:txBody>
      </p:sp>
      <p:sp>
        <p:nvSpPr>
          <p:cNvPr id="84996" name="Slide Number Placeholder 3"/>
          <p:cNvSpPr>
            <a:spLocks noGrp="1"/>
          </p:cNvSpPr>
          <p:nvPr>
            <p:ph type="sldNum" sz="quarter" idx="5"/>
          </p:nvPr>
        </p:nvSpPr>
        <p:spPr>
          <a:noFill/>
        </p:spPr>
        <p:txBody>
          <a:bodyPr/>
          <a:lstStyle/>
          <a:p>
            <a:fld id="{E2F0D0B2-8129-4E8C-9EEA-B011724DCDED}"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p>
        </p:txBody>
      </p:sp>
      <p:sp>
        <p:nvSpPr>
          <p:cNvPr id="86020" name="Slide Number Placeholder 3"/>
          <p:cNvSpPr>
            <a:spLocks noGrp="1"/>
          </p:cNvSpPr>
          <p:nvPr>
            <p:ph type="sldNum" sz="quarter" idx="5"/>
          </p:nvPr>
        </p:nvSpPr>
        <p:spPr>
          <a:noFill/>
        </p:spPr>
        <p:txBody>
          <a:bodyPr/>
          <a:lstStyle/>
          <a:p>
            <a:fld id="{1DB3EEC1-33C8-4F21-A548-9BEFBE2E2579}"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a:p>
        </p:txBody>
      </p:sp>
      <p:sp>
        <p:nvSpPr>
          <p:cNvPr id="87044" name="Slide Number Placeholder 3"/>
          <p:cNvSpPr>
            <a:spLocks noGrp="1"/>
          </p:cNvSpPr>
          <p:nvPr>
            <p:ph type="sldNum" sz="quarter" idx="5"/>
          </p:nvPr>
        </p:nvSpPr>
        <p:spPr>
          <a:noFill/>
        </p:spPr>
        <p:txBody>
          <a:bodyPr/>
          <a:lstStyle/>
          <a:p>
            <a:fld id="{F13082F0-3A1A-4A3D-BB2E-2B0D6001D3CE}"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a:p>
        </p:txBody>
      </p:sp>
      <p:sp>
        <p:nvSpPr>
          <p:cNvPr id="88068" name="Slide Number Placeholder 3"/>
          <p:cNvSpPr>
            <a:spLocks noGrp="1"/>
          </p:cNvSpPr>
          <p:nvPr>
            <p:ph type="sldNum" sz="quarter" idx="5"/>
          </p:nvPr>
        </p:nvSpPr>
        <p:spPr>
          <a:noFill/>
        </p:spPr>
        <p:txBody>
          <a:bodyPr/>
          <a:lstStyle/>
          <a:p>
            <a:fld id="{C6D64A4D-F293-4C9D-800A-255FC3582BF9}"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a:p>
        </p:txBody>
      </p:sp>
      <p:sp>
        <p:nvSpPr>
          <p:cNvPr id="70660" name="Slide Number Placeholder 3"/>
          <p:cNvSpPr>
            <a:spLocks noGrp="1"/>
          </p:cNvSpPr>
          <p:nvPr>
            <p:ph type="sldNum" sz="quarter" idx="5"/>
          </p:nvPr>
        </p:nvSpPr>
        <p:spPr>
          <a:noFill/>
        </p:spPr>
        <p:txBody>
          <a:bodyPr/>
          <a:lstStyle/>
          <a:p>
            <a:fld id="{94AD07DB-BD6C-409C-BD33-8DCFEDA6FAF6}"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a:p>
        </p:txBody>
      </p:sp>
      <p:sp>
        <p:nvSpPr>
          <p:cNvPr id="89092" name="Slide Number Placeholder 3"/>
          <p:cNvSpPr>
            <a:spLocks noGrp="1"/>
          </p:cNvSpPr>
          <p:nvPr>
            <p:ph type="sldNum" sz="quarter" idx="5"/>
          </p:nvPr>
        </p:nvSpPr>
        <p:spPr>
          <a:noFill/>
        </p:spPr>
        <p:txBody>
          <a:bodyPr/>
          <a:lstStyle/>
          <a:p>
            <a:fld id="{EA971B16-350A-4A0C-AF0C-A9E49346B06F}"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a:p>
        </p:txBody>
      </p:sp>
      <p:sp>
        <p:nvSpPr>
          <p:cNvPr id="90116" name="Slide Number Placeholder 3"/>
          <p:cNvSpPr>
            <a:spLocks noGrp="1"/>
          </p:cNvSpPr>
          <p:nvPr>
            <p:ph type="sldNum" sz="quarter" idx="5"/>
          </p:nvPr>
        </p:nvSpPr>
        <p:spPr>
          <a:noFill/>
        </p:spPr>
        <p:txBody>
          <a:bodyPr/>
          <a:lstStyle/>
          <a:p>
            <a:fld id="{2BBEB8E7-0F93-4702-8ED9-F6DC9C520E0D}"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a:p>
        </p:txBody>
      </p:sp>
      <p:sp>
        <p:nvSpPr>
          <p:cNvPr id="91140" name="Slide Number Placeholder 3"/>
          <p:cNvSpPr>
            <a:spLocks noGrp="1"/>
          </p:cNvSpPr>
          <p:nvPr>
            <p:ph type="sldNum" sz="quarter" idx="5"/>
          </p:nvPr>
        </p:nvSpPr>
        <p:spPr>
          <a:noFill/>
        </p:spPr>
        <p:txBody>
          <a:bodyPr/>
          <a:lstStyle/>
          <a:p>
            <a:fld id="{56C0157D-BAFB-4516-9F9E-5B3D1A717A5D}"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a:p>
        </p:txBody>
      </p:sp>
      <p:sp>
        <p:nvSpPr>
          <p:cNvPr id="92164" name="Slide Number Placeholder 3"/>
          <p:cNvSpPr>
            <a:spLocks noGrp="1"/>
          </p:cNvSpPr>
          <p:nvPr>
            <p:ph type="sldNum" sz="quarter" idx="5"/>
          </p:nvPr>
        </p:nvSpPr>
        <p:spPr>
          <a:noFill/>
        </p:spPr>
        <p:txBody>
          <a:bodyPr/>
          <a:lstStyle/>
          <a:p>
            <a:fld id="{905C35D8-60A3-4192-8EF6-B511F847A958}"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a:p>
        </p:txBody>
      </p:sp>
      <p:sp>
        <p:nvSpPr>
          <p:cNvPr id="93188" name="Slide Number Placeholder 3"/>
          <p:cNvSpPr>
            <a:spLocks noGrp="1"/>
          </p:cNvSpPr>
          <p:nvPr>
            <p:ph type="sldNum" sz="quarter" idx="5"/>
          </p:nvPr>
        </p:nvSpPr>
        <p:spPr>
          <a:noFill/>
        </p:spPr>
        <p:txBody>
          <a:bodyPr/>
          <a:lstStyle/>
          <a:p>
            <a:fld id="{31C6CA61-561A-4383-B71D-5427502192FC}"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a:p>
        </p:txBody>
      </p:sp>
      <p:sp>
        <p:nvSpPr>
          <p:cNvPr id="94212" name="Slide Number Placeholder 3"/>
          <p:cNvSpPr>
            <a:spLocks noGrp="1"/>
          </p:cNvSpPr>
          <p:nvPr>
            <p:ph type="sldNum" sz="quarter" idx="5"/>
          </p:nvPr>
        </p:nvSpPr>
        <p:spPr>
          <a:noFill/>
        </p:spPr>
        <p:txBody>
          <a:bodyPr/>
          <a:lstStyle/>
          <a:p>
            <a:fld id="{96120E9C-284D-47C8-A1F8-E3A00FEBF114}"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n-US"/>
          </a:p>
        </p:txBody>
      </p:sp>
      <p:sp>
        <p:nvSpPr>
          <p:cNvPr id="95236" name="Slide Number Placeholder 3"/>
          <p:cNvSpPr>
            <a:spLocks noGrp="1"/>
          </p:cNvSpPr>
          <p:nvPr>
            <p:ph type="sldNum" sz="quarter" idx="5"/>
          </p:nvPr>
        </p:nvSpPr>
        <p:spPr>
          <a:noFill/>
        </p:spPr>
        <p:txBody>
          <a:bodyPr/>
          <a:lstStyle/>
          <a:p>
            <a:fld id="{CBC9B519-3C9E-45AC-9606-B1B069CC40D4}"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n-US"/>
          </a:p>
        </p:txBody>
      </p:sp>
      <p:sp>
        <p:nvSpPr>
          <p:cNvPr id="96260" name="Slide Number Placeholder 3"/>
          <p:cNvSpPr>
            <a:spLocks noGrp="1"/>
          </p:cNvSpPr>
          <p:nvPr>
            <p:ph type="sldNum" sz="quarter" idx="5"/>
          </p:nvPr>
        </p:nvSpPr>
        <p:spPr>
          <a:noFill/>
        </p:spPr>
        <p:txBody>
          <a:bodyPr/>
          <a:lstStyle/>
          <a:p>
            <a:fld id="{74F4319D-07A2-4F83-9456-85CFACB7FFEF}"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en-US"/>
          </a:p>
        </p:txBody>
      </p:sp>
      <p:sp>
        <p:nvSpPr>
          <p:cNvPr id="97284" name="Slide Number Placeholder 3"/>
          <p:cNvSpPr>
            <a:spLocks noGrp="1"/>
          </p:cNvSpPr>
          <p:nvPr>
            <p:ph type="sldNum" sz="quarter" idx="5"/>
          </p:nvPr>
        </p:nvSpPr>
        <p:spPr>
          <a:noFill/>
        </p:spPr>
        <p:txBody>
          <a:bodyPr/>
          <a:lstStyle/>
          <a:p>
            <a:fld id="{4F020927-970D-4F7F-9714-80B714C6455D}"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a:p>
        </p:txBody>
      </p:sp>
      <p:sp>
        <p:nvSpPr>
          <p:cNvPr id="98308" name="Slide Number Placeholder 3"/>
          <p:cNvSpPr>
            <a:spLocks noGrp="1"/>
          </p:cNvSpPr>
          <p:nvPr>
            <p:ph type="sldNum" sz="quarter" idx="5"/>
          </p:nvPr>
        </p:nvSpPr>
        <p:spPr>
          <a:noFill/>
        </p:spPr>
        <p:txBody>
          <a:bodyPr/>
          <a:lstStyle/>
          <a:p>
            <a:fld id="{518D708F-5566-4803-B1D9-2C9E45E770B6}"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a:p>
        </p:txBody>
      </p:sp>
      <p:sp>
        <p:nvSpPr>
          <p:cNvPr id="71684" name="Slide Number Placeholder 3"/>
          <p:cNvSpPr>
            <a:spLocks noGrp="1"/>
          </p:cNvSpPr>
          <p:nvPr>
            <p:ph type="sldNum" sz="quarter" idx="5"/>
          </p:nvPr>
        </p:nvSpPr>
        <p:spPr>
          <a:noFill/>
        </p:spPr>
        <p:txBody>
          <a:bodyPr/>
          <a:lstStyle/>
          <a:p>
            <a:fld id="{43A4CA41-BFAF-4857-8671-CCAF7B302A97}"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endParaRPr lang="en-US"/>
          </a:p>
        </p:txBody>
      </p:sp>
      <p:sp>
        <p:nvSpPr>
          <p:cNvPr id="99332" name="Slide Number Placeholder 3"/>
          <p:cNvSpPr>
            <a:spLocks noGrp="1"/>
          </p:cNvSpPr>
          <p:nvPr>
            <p:ph type="sldNum" sz="quarter" idx="5"/>
          </p:nvPr>
        </p:nvSpPr>
        <p:spPr>
          <a:noFill/>
        </p:spPr>
        <p:txBody>
          <a:bodyPr/>
          <a:lstStyle/>
          <a:p>
            <a:fld id="{86103C8C-7890-4E24-BC85-707D41AD4059}"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a:p>
        </p:txBody>
      </p:sp>
      <p:sp>
        <p:nvSpPr>
          <p:cNvPr id="100356" name="Slide Number Placeholder 3"/>
          <p:cNvSpPr>
            <a:spLocks noGrp="1"/>
          </p:cNvSpPr>
          <p:nvPr>
            <p:ph type="sldNum" sz="quarter" idx="5"/>
          </p:nvPr>
        </p:nvSpPr>
        <p:spPr>
          <a:noFill/>
        </p:spPr>
        <p:txBody>
          <a:bodyPr/>
          <a:lstStyle/>
          <a:p>
            <a:fld id="{44D18ADE-6268-403F-88CC-14514A13F3E3}"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endParaRPr lang="en-US"/>
          </a:p>
        </p:txBody>
      </p:sp>
      <p:sp>
        <p:nvSpPr>
          <p:cNvPr id="101380" name="Slide Number Placeholder 3"/>
          <p:cNvSpPr>
            <a:spLocks noGrp="1"/>
          </p:cNvSpPr>
          <p:nvPr>
            <p:ph type="sldNum" sz="quarter" idx="5"/>
          </p:nvPr>
        </p:nvSpPr>
        <p:spPr>
          <a:noFill/>
        </p:spPr>
        <p:txBody>
          <a:bodyPr/>
          <a:lstStyle/>
          <a:p>
            <a:fld id="{257692EE-C482-4AFE-AA7E-EBA1AD2A763B}"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p:spPr>
        <p:txBody>
          <a:bodyPr/>
          <a:lstStyle/>
          <a:p>
            <a:endParaRPr lang="en-US"/>
          </a:p>
        </p:txBody>
      </p:sp>
      <p:sp>
        <p:nvSpPr>
          <p:cNvPr id="102404" name="Slide Number Placeholder 3"/>
          <p:cNvSpPr>
            <a:spLocks noGrp="1"/>
          </p:cNvSpPr>
          <p:nvPr>
            <p:ph type="sldNum" sz="quarter" idx="5"/>
          </p:nvPr>
        </p:nvSpPr>
        <p:spPr>
          <a:noFill/>
        </p:spPr>
        <p:txBody>
          <a:bodyPr/>
          <a:lstStyle/>
          <a:p>
            <a:fld id="{751DD887-4231-4C5C-92B6-BD5C87E30271}"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endParaRPr lang="en-US"/>
          </a:p>
        </p:txBody>
      </p:sp>
      <p:sp>
        <p:nvSpPr>
          <p:cNvPr id="103428" name="Slide Number Placeholder 3"/>
          <p:cNvSpPr>
            <a:spLocks noGrp="1"/>
          </p:cNvSpPr>
          <p:nvPr>
            <p:ph type="sldNum" sz="quarter" idx="5"/>
          </p:nvPr>
        </p:nvSpPr>
        <p:spPr>
          <a:noFill/>
        </p:spPr>
        <p:txBody>
          <a:bodyPr/>
          <a:lstStyle/>
          <a:p>
            <a:fld id="{21209635-9AEC-4D29-BFDB-842FB7B4F019}"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endParaRPr lang="en-US"/>
          </a:p>
        </p:txBody>
      </p:sp>
      <p:sp>
        <p:nvSpPr>
          <p:cNvPr id="104452" name="Slide Number Placeholder 3"/>
          <p:cNvSpPr>
            <a:spLocks noGrp="1"/>
          </p:cNvSpPr>
          <p:nvPr>
            <p:ph type="sldNum" sz="quarter" idx="5"/>
          </p:nvPr>
        </p:nvSpPr>
        <p:spPr>
          <a:noFill/>
        </p:spPr>
        <p:txBody>
          <a:bodyPr/>
          <a:lstStyle/>
          <a:p>
            <a:fld id="{B99549DE-63F6-44A7-8A8A-35DF87937451}" type="slidenum">
              <a:rPr lang="en-US" smtClean="0"/>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p:spPr>
        <p:txBody>
          <a:bodyPr/>
          <a:lstStyle/>
          <a:p>
            <a:endParaRPr lang="en-US"/>
          </a:p>
        </p:txBody>
      </p:sp>
      <p:sp>
        <p:nvSpPr>
          <p:cNvPr id="105476" name="Slide Number Placeholder 3"/>
          <p:cNvSpPr>
            <a:spLocks noGrp="1"/>
          </p:cNvSpPr>
          <p:nvPr>
            <p:ph type="sldNum" sz="quarter" idx="5"/>
          </p:nvPr>
        </p:nvSpPr>
        <p:spPr>
          <a:noFill/>
        </p:spPr>
        <p:txBody>
          <a:bodyPr/>
          <a:lstStyle/>
          <a:p>
            <a:fld id="{99701683-CEAE-44A1-93EA-35971CFB63AF}" type="slidenum">
              <a:rPr lang="en-US" smtClean="0"/>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endParaRPr lang="en-US"/>
          </a:p>
        </p:txBody>
      </p:sp>
      <p:sp>
        <p:nvSpPr>
          <p:cNvPr id="106500" name="Slide Number Placeholder 3"/>
          <p:cNvSpPr>
            <a:spLocks noGrp="1"/>
          </p:cNvSpPr>
          <p:nvPr>
            <p:ph type="sldNum" sz="quarter" idx="5"/>
          </p:nvPr>
        </p:nvSpPr>
        <p:spPr>
          <a:noFill/>
        </p:spPr>
        <p:txBody>
          <a:bodyPr/>
          <a:lstStyle/>
          <a:p>
            <a:fld id="{CF8B3C87-5BFB-4FA8-AF7F-CA31166E89F7}" type="slidenum">
              <a:rPr lang="en-US" smtClean="0"/>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endParaRPr lang="en-US"/>
          </a:p>
        </p:txBody>
      </p:sp>
      <p:sp>
        <p:nvSpPr>
          <p:cNvPr id="107524" name="Slide Number Placeholder 3"/>
          <p:cNvSpPr>
            <a:spLocks noGrp="1"/>
          </p:cNvSpPr>
          <p:nvPr>
            <p:ph type="sldNum" sz="quarter" idx="5"/>
          </p:nvPr>
        </p:nvSpPr>
        <p:spPr>
          <a:noFill/>
        </p:spPr>
        <p:txBody>
          <a:bodyPr/>
          <a:lstStyle/>
          <a:p>
            <a:fld id="{2F8FC4C7-014A-4BFC-9A98-9BB9645B3E74}" type="slidenum">
              <a:rPr lang="en-US" smtClean="0"/>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p:spPr>
        <p:txBody>
          <a:bodyPr/>
          <a:lstStyle/>
          <a:p>
            <a:endParaRPr lang="en-US"/>
          </a:p>
        </p:txBody>
      </p:sp>
      <p:sp>
        <p:nvSpPr>
          <p:cNvPr id="108548" name="Slide Number Placeholder 3"/>
          <p:cNvSpPr>
            <a:spLocks noGrp="1"/>
          </p:cNvSpPr>
          <p:nvPr>
            <p:ph type="sldNum" sz="quarter" idx="5"/>
          </p:nvPr>
        </p:nvSpPr>
        <p:spPr>
          <a:noFill/>
        </p:spPr>
        <p:txBody>
          <a:bodyPr/>
          <a:lstStyle/>
          <a:p>
            <a:fld id="{31F29D87-5DEB-497C-9085-9D63D99BB5DF}"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a:p>
        </p:txBody>
      </p:sp>
      <p:sp>
        <p:nvSpPr>
          <p:cNvPr id="72708" name="Slide Number Placeholder 3"/>
          <p:cNvSpPr>
            <a:spLocks noGrp="1"/>
          </p:cNvSpPr>
          <p:nvPr>
            <p:ph type="sldNum" sz="quarter" idx="5"/>
          </p:nvPr>
        </p:nvSpPr>
        <p:spPr>
          <a:noFill/>
        </p:spPr>
        <p:txBody>
          <a:bodyPr/>
          <a:lstStyle/>
          <a:p>
            <a:fld id="{4F2D67E4-05EE-45C4-886C-33811499E8D3}"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p:spPr>
        <p:txBody>
          <a:bodyPr/>
          <a:lstStyle/>
          <a:p>
            <a:endParaRPr lang="en-US"/>
          </a:p>
        </p:txBody>
      </p:sp>
      <p:sp>
        <p:nvSpPr>
          <p:cNvPr id="109572" name="Slide Number Placeholder 3"/>
          <p:cNvSpPr>
            <a:spLocks noGrp="1"/>
          </p:cNvSpPr>
          <p:nvPr>
            <p:ph type="sldNum" sz="quarter" idx="5"/>
          </p:nvPr>
        </p:nvSpPr>
        <p:spPr>
          <a:noFill/>
        </p:spPr>
        <p:txBody>
          <a:bodyPr/>
          <a:lstStyle/>
          <a:p>
            <a:fld id="{75854BAA-C5EC-41D0-9F9F-E0A78173FBFC}" type="slidenum">
              <a:rPr lang="en-US" smtClean="0"/>
              <a:pPr/>
              <a:t>41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p:spPr>
        <p:txBody>
          <a:bodyPr/>
          <a:lstStyle/>
          <a:p>
            <a:endParaRPr lang="en-US"/>
          </a:p>
        </p:txBody>
      </p:sp>
      <p:sp>
        <p:nvSpPr>
          <p:cNvPr id="110596" name="Slide Number Placeholder 3"/>
          <p:cNvSpPr>
            <a:spLocks noGrp="1"/>
          </p:cNvSpPr>
          <p:nvPr>
            <p:ph type="sldNum" sz="quarter" idx="5"/>
          </p:nvPr>
        </p:nvSpPr>
        <p:spPr>
          <a:noFill/>
        </p:spPr>
        <p:txBody>
          <a:bodyPr/>
          <a:lstStyle/>
          <a:p>
            <a:fld id="{F42EA206-9BFA-4EEB-AC1F-FA81D56DA294}" type="slidenum">
              <a:rPr lang="en-US" smtClean="0"/>
              <a:pPr/>
              <a:t>42</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p:spPr>
        <p:txBody>
          <a:bodyPr/>
          <a:lstStyle/>
          <a:p>
            <a:endParaRPr lang="en-US"/>
          </a:p>
        </p:txBody>
      </p:sp>
      <p:sp>
        <p:nvSpPr>
          <p:cNvPr id="111620" name="Slide Number Placeholder 3"/>
          <p:cNvSpPr>
            <a:spLocks noGrp="1"/>
          </p:cNvSpPr>
          <p:nvPr>
            <p:ph type="sldNum" sz="quarter" idx="5"/>
          </p:nvPr>
        </p:nvSpPr>
        <p:spPr>
          <a:noFill/>
        </p:spPr>
        <p:txBody>
          <a:bodyPr/>
          <a:lstStyle/>
          <a:p>
            <a:fld id="{E0218055-75F6-4C2A-B733-154D680A3279}" type="slidenum">
              <a:rPr lang="en-US" smtClean="0"/>
              <a:pPr/>
              <a:t>43</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p:spPr>
        <p:txBody>
          <a:bodyPr/>
          <a:lstStyle/>
          <a:p>
            <a:endParaRPr lang="en-US"/>
          </a:p>
        </p:txBody>
      </p:sp>
      <p:sp>
        <p:nvSpPr>
          <p:cNvPr id="112644" name="Slide Number Placeholder 3"/>
          <p:cNvSpPr>
            <a:spLocks noGrp="1"/>
          </p:cNvSpPr>
          <p:nvPr>
            <p:ph type="sldNum" sz="quarter" idx="5"/>
          </p:nvPr>
        </p:nvSpPr>
        <p:spPr>
          <a:noFill/>
        </p:spPr>
        <p:txBody>
          <a:bodyPr/>
          <a:lstStyle/>
          <a:p>
            <a:fld id="{2518F778-5C7D-45FE-8456-A5ACA6A183B2}" type="slidenum">
              <a:rPr lang="en-US" smtClean="0"/>
              <a:pPr/>
              <a:t>44</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p:spPr>
        <p:txBody>
          <a:bodyPr/>
          <a:lstStyle/>
          <a:p>
            <a:endParaRPr lang="en-US"/>
          </a:p>
        </p:txBody>
      </p:sp>
      <p:sp>
        <p:nvSpPr>
          <p:cNvPr id="113668" name="Slide Number Placeholder 3"/>
          <p:cNvSpPr>
            <a:spLocks noGrp="1"/>
          </p:cNvSpPr>
          <p:nvPr>
            <p:ph type="sldNum" sz="quarter" idx="5"/>
          </p:nvPr>
        </p:nvSpPr>
        <p:spPr>
          <a:noFill/>
        </p:spPr>
        <p:txBody>
          <a:bodyPr/>
          <a:lstStyle/>
          <a:p>
            <a:fld id="{1AAA71BA-C480-4C10-9C86-3E9EA5F4AB51}" type="slidenum">
              <a:rPr lang="en-US" smtClean="0"/>
              <a:pPr/>
              <a:t>45</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p:spPr>
        <p:txBody>
          <a:bodyPr/>
          <a:lstStyle/>
          <a:p>
            <a:endParaRPr lang="en-US"/>
          </a:p>
        </p:txBody>
      </p:sp>
      <p:sp>
        <p:nvSpPr>
          <p:cNvPr id="114692" name="Slide Number Placeholder 3"/>
          <p:cNvSpPr>
            <a:spLocks noGrp="1"/>
          </p:cNvSpPr>
          <p:nvPr>
            <p:ph type="sldNum" sz="quarter" idx="5"/>
          </p:nvPr>
        </p:nvSpPr>
        <p:spPr>
          <a:noFill/>
        </p:spPr>
        <p:txBody>
          <a:bodyPr/>
          <a:lstStyle/>
          <a:p>
            <a:fld id="{F5D93641-F99E-433E-A5FE-A94C697B6AF4}" type="slidenum">
              <a:rPr lang="en-US" smtClean="0"/>
              <a:pPr/>
              <a:t>46</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p:spPr>
        <p:txBody>
          <a:bodyPr/>
          <a:lstStyle/>
          <a:p>
            <a:endParaRPr lang="en-US"/>
          </a:p>
        </p:txBody>
      </p:sp>
      <p:sp>
        <p:nvSpPr>
          <p:cNvPr id="115716" name="Slide Number Placeholder 3"/>
          <p:cNvSpPr>
            <a:spLocks noGrp="1"/>
          </p:cNvSpPr>
          <p:nvPr>
            <p:ph type="sldNum" sz="quarter" idx="5"/>
          </p:nvPr>
        </p:nvSpPr>
        <p:spPr>
          <a:noFill/>
        </p:spPr>
        <p:txBody>
          <a:bodyPr/>
          <a:lstStyle/>
          <a:p>
            <a:fld id="{F89A5577-41F2-4ACC-A6BE-CE2A60C51EEC}" type="slidenum">
              <a:rPr lang="en-US" smtClean="0"/>
              <a:pPr/>
              <a:t>47</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p:spPr>
        <p:txBody>
          <a:bodyPr/>
          <a:lstStyle/>
          <a:p>
            <a:endParaRPr lang="en-US"/>
          </a:p>
        </p:txBody>
      </p:sp>
      <p:sp>
        <p:nvSpPr>
          <p:cNvPr id="116740" name="Slide Number Placeholder 3"/>
          <p:cNvSpPr>
            <a:spLocks noGrp="1"/>
          </p:cNvSpPr>
          <p:nvPr>
            <p:ph type="sldNum" sz="quarter" idx="5"/>
          </p:nvPr>
        </p:nvSpPr>
        <p:spPr>
          <a:noFill/>
        </p:spPr>
        <p:txBody>
          <a:bodyPr/>
          <a:lstStyle/>
          <a:p>
            <a:fld id="{846EB086-C064-46BD-A183-00B42E2AF54C}" type="slidenum">
              <a:rPr lang="en-US" smtClean="0"/>
              <a:pPr/>
              <a:t>48</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p:spPr>
        <p:txBody>
          <a:bodyPr/>
          <a:lstStyle/>
          <a:p>
            <a:endParaRPr lang="en-US"/>
          </a:p>
        </p:txBody>
      </p:sp>
      <p:sp>
        <p:nvSpPr>
          <p:cNvPr id="117764" name="Slide Number Placeholder 3"/>
          <p:cNvSpPr>
            <a:spLocks noGrp="1"/>
          </p:cNvSpPr>
          <p:nvPr>
            <p:ph type="sldNum" sz="quarter" idx="5"/>
          </p:nvPr>
        </p:nvSpPr>
        <p:spPr>
          <a:noFill/>
        </p:spPr>
        <p:txBody>
          <a:bodyPr/>
          <a:lstStyle/>
          <a:p>
            <a:fld id="{5F31C3F7-EA63-43D3-A21B-48FFEEAEA7A5}" type="slidenum">
              <a:rPr lang="en-US" smtClean="0"/>
              <a:pPr/>
              <a:t>49</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p:spPr>
        <p:txBody>
          <a:bodyPr/>
          <a:lstStyle/>
          <a:p>
            <a:endParaRPr lang="en-US"/>
          </a:p>
        </p:txBody>
      </p:sp>
      <p:sp>
        <p:nvSpPr>
          <p:cNvPr id="118788" name="Slide Number Placeholder 3"/>
          <p:cNvSpPr>
            <a:spLocks noGrp="1"/>
          </p:cNvSpPr>
          <p:nvPr>
            <p:ph type="sldNum" sz="quarter" idx="5"/>
          </p:nvPr>
        </p:nvSpPr>
        <p:spPr>
          <a:noFill/>
        </p:spPr>
        <p:txBody>
          <a:bodyPr/>
          <a:lstStyle/>
          <a:p>
            <a:fld id="{BB2EAF80-AED9-48D3-82A8-9C39D5A9BC6F}" type="slidenum">
              <a:rPr lang="en-US" smtClean="0"/>
              <a:pPr/>
              <a:t>50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a:p>
        </p:txBody>
      </p:sp>
      <p:sp>
        <p:nvSpPr>
          <p:cNvPr id="73732" name="Slide Number Placeholder 3"/>
          <p:cNvSpPr>
            <a:spLocks noGrp="1"/>
          </p:cNvSpPr>
          <p:nvPr>
            <p:ph type="sldNum" sz="quarter" idx="5"/>
          </p:nvPr>
        </p:nvSpPr>
        <p:spPr>
          <a:noFill/>
        </p:spPr>
        <p:txBody>
          <a:bodyPr/>
          <a:lstStyle/>
          <a:p>
            <a:fld id="{45769AB7-C805-4551-8EA7-05F69175F73C}" type="slidenum">
              <a:rPr lang="en-US" smtClean="0"/>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p:spPr>
        <p:txBody>
          <a:bodyPr/>
          <a:lstStyle/>
          <a:p>
            <a:endParaRPr lang="en-US"/>
          </a:p>
        </p:txBody>
      </p:sp>
      <p:sp>
        <p:nvSpPr>
          <p:cNvPr id="119812" name="Slide Number Placeholder 3"/>
          <p:cNvSpPr>
            <a:spLocks noGrp="1"/>
          </p:cNvSpPr>
          <p:nvPr>
            <p:ph type="sldNum" sz="quarter" idx="5"/>
          </p:nvPr>
        </p:nvSpPr>
        <p:spPr>
          <a:noFill/>
        </p:spPr>
        <p:txBody>
          <a:bodyPr/>
          <a:lstStyle/>
          <a:p>
            <a:fld id="{25212DE2-7D8C-4424-B1ED-212259C48D4C}" type="slidenum">
              <a:rPr lang="en-US" smtClean="0"/>
              <a:pPr/>
              <a:t>51</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p:spPr>
        <p:txBody>
          <a:bodyPr/>
          <a:lstStyle/>
          <a:p>
            <a:endParaRPr lang="en-US"/>
          </a:p>
        </p:txBody>
      </p:sp>
      <p:sp>
        <p:nvSpPr>
          <p:cNvPr id="120836" name="Slide Number Placeholder 3"/>
          <p:cNvSpPr>
            <a:spLocks noGrp="1"/>
          </p:cNvSpPr>
          <p:nvPr>
            <p:ph type="sldNum" sz="quarter" idx="5"/>
          </p:nvPr>
        </p:nvSpPr>
        <p:spPr>
          <a:noFill/>
        </p:spPr>
        <p:txBody>
          <a:bodyPr/>
          <a:lstStyle/>
          <a:p>
            <a:fld id="{7D6DBB2E-F73D-4862-AF68-FC469D1E6113}" type="slidenum">
              <a:rPr lang="en-US" smtClean="0"/>
              <a:pPr/>
              <a:t>52</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p:spPr>
        <p:txBody>
          <a:bodyPr/>
          <a:lstStyle/>
          <a:p>
            <a:endParaRPr lang="en-US"/>
          </a:p>
        </p:txBody>
      </p:sp>
      <p:sp>
        <p:nvSpPr>
          <p:cNvPr id="121860" name="Slide Number Placeholder 3"/>
          <p:cNvSpPr>
            <a:spLocks noGrp="1"/>
          </p:cNvSpPr>
          <p:nvPr>
            <p:ph type="sldNum" sz="quarter" idx="5"/>
          </p:nvPr>
        </p:nvSpPr>
        <p:spPr>
          <a:noFill/>
        </p:spPr>
        <p:txBody>
          <a:bodyPr/>
          <a:lstStyle/>
          <a:p>
            <a:fld id="{40A419CB-AB9C-48E3-80C1-9407070E9AF4}" type="slidenum">
              <a:rPr lang="en-US" smtClean="0"/>
              <a:pPr/>
              <a:t>53</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p:spPr>
        <p:txBody>
          <a:bodyPr/>
          <a:lstStyle/>
          <a:p>
            <a:endParaRPr lang="en-US"/>
          </a:p>
        </p:txBody>
      </p:sp>
      <p:sp>
        <p:nvSpPr>
          <p:cNvPr id="122884" name="Slide Number Placeholder 3"/>
          <p:cNvSpPr>
            <a:spLocks noGrp="1"/>
          </p:cNvSpPr>
          <p:nvPr>
            <p:ph type="sldNum" sz="quarter" idx="5"/>
          </p:nvPr>
        </p:nvSpPr>
        <p:spPr>
          <a:noFill/>
        </p:spPr>
        <p:txBody>
          <a:bodyPr/>
          <a:lstStyle/>
          <a:p>
            <a:fld id="{E6CEAA2D-5AD6-4DAE-AAD1-FB36733BCC86}" type="slidenum">
              <a:rPr lang="en-US" smtClean="0"/>
              <a:pPr/>
              <a:t>54</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p:spPr>
        <p:txBody>
          <a:bodyPr/>
          <a:lstStyle/>
          <a:p>
            <a:endParaRPr lang="en-US"/>
          </a:p>
        </p:txBody>
      </p:sp>
      <p:sp>
        <p:nvSpPr>
          <p:cNvPr id="123908" name="Slide Number Placeholder 3"/>
          <p:cNvSpPr>
            <a:spLocks noGrp="1"/>
          </p:cNvSpPr>
          <p:nvPr>
            <p:ph type="sldNum" sz="quarter" idx="5"/>
          </p:nvPr>
        </p:nvSpPr>
        <p:spPr>
          <a:noFill/>
        </p:spPr>
        <p:txBody>
          <a:bodyPr/>
          <a:lstStyle/>
          <a:p>
            <a:fld id="{96B8BACE-0EEC-4714-8F9F-C34A920EC9C7}" type="slidenum">
              <a:rPr lang="en-US" smtClean="0"/>
              <a:pPr/>
              <a:t>55</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p:spPr>
        <p:txBody>
          <a:bodyPr/>
          <a:lstStyle/>
          <a:p>
            <a:endParaRPr lang="en-US"/>
          </a:p>
        </p:txBody>
      </p:sp>
      <p:sp>
        <p:nvSpPr>
          <p:cNvPr id="124932" name="Slide Number Placeholder 3"/>
          <p:cNvSpPr>
            <a:spLocks noGrp="1"/>
          </p:cNvSpPr>
          <p:nvPr>
            <p:ph type="sldNum" sz="quarter" idx="5"/>
          </p:nvPr>
        </p:nvSpPr>
        <p:spPr>
          <a:noFill/>
        </p:spPr>
        <p:txBody>
          <a:bodyPr/>
          <a:lstStyle/>
          <a:p>
            <a:fld id="{3C343DE0-E87E-4B78-8B5E-A7A42902B37F}" type="slidenum">
              <a:rPr lang="en-US" smtClean="0"/>
              <a:pPr/>
              <a:t>56</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endParaRPr lang="en-US"/>
          </a:p>
        </p:txBody>
      </p:sp>
      <p:sp>
        <p:nvSpPr>
          <p:cNvPr id="125956" name="Slide Number Placeholder 3"/>
          <p:cNvSpPr>
            <a:spLocks noGrp="1"/>
          </p:cNvSpPr>
          <p:nvPr>
            <p:ph type="sldNum" sz="quarter" idx="5"/>
          </p:nvPr>
        </p:nvSpPr>
        <p:spPr>
          <a:noFill/>
        </p:spPr>
        <p:txBody>
          <a:bodyPr/>
          <a:lstStyle/>
          <a:p>
            <a:fld id="{57FA49C9-29F3-4E85-ADA0-63FBEF372BC5}" type="slidenum">
              <a:rPr lang="en-US" smtClean="0"/>
              <a:pPr/>
              <a:t>57</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endParaRPr lang="en-US"/>
          </a:p>
        </p:txBody>
      </p:sp>
      <p:sp>
        <p:nvSpPr>
          <p:cNvPr id="126980" name="Slide Number Placeholder 3"/>
          <p:cNvSpPr>
            <a:spLocks noGrp="1"/>
          </p:cNvSpPr>
          <p:nvPr>
            <p:ph type="sldNum" sz="quarter" idx="5"/>
          </p:nvPr>
        </p:nvSpPr>
        <p:spPr>
          <a:noFill/>
        </p:spPr>
        <p:txBody>
          <a:bodyPr/>
          <a:lstStyle/>
          <a:p>
            <a:fld id="{3B35ADEC-7CC2-4B0F-A21A-C8D35309A3B2}" type="slidenum">
              <a:rPr lang="en-US" smtClean="0"/>
              <a:pPr/>
              <a:t>58</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p:spPr>
        <p:txBody>
          <a:bodyPr/>
          <a:lstStyle/>
          <a:p>
            <a:endParaRPr lang="en-US"/>
          </a:p>
        </p:txBody>
      </p:sp>
      <p:sp>
        <p:nvSpPr>
          <p:cNvPr id="128004" name="Slide Number Placeholder 3"/>
          <p:cNvSpPr>
            <a:spLocks noGrp="1"/>
          </p:cNvSpPr>
          <p:nvPr>
            <p:ph type="sldNum" sz="quarter" idx="5"/>
          </p:nvPr>
        </p:nvSpPr>
        <p:spPr>
          <a:noFill/>
        </p:spPr>
        <p:txBody>
          <a:bodyPr/>
          <a:lstStyle/>
          <a:p>
            <a:fld id="{61582A5E-9CEE-4B35-805B-8928104AC74F}" type="slidenum">
              <a:rPr lang="en-US" smtClean="0"/>
              <a:pPr/>
              <a:t>59</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a:p>
        </p:txBody>
      </p:sp>
      <p:sp>
        <p:nvSpPr>
          <p:cNvPr id="129028" name="Slide Number Placeholder 3"/>
          <p:cNvSpPr>
            <a:spLocks noGrp="1"/>
          </p:cNvSpPr>
          <p:nvPr>
            <p:ph type="sldNum" sz="quarter" idx="5"/>
          </p:nvPr>
        </p:nvSpPr>
        <p:spPr>
          <a:noFill/>
        </p:spPr>
        <p:txBody>
          <a:bodyPr/>
          <a:lstStyle/>
          <a:p>
            <a:fld id="{AFAAD69D-EB79-4737-81CF-D6F887AC3B2E}" type="slidenum">
              <a:rPr lang="en-US" smtClean="0"/>
              <a:pPr/>
              <a:t>60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a:p>
        </p:txBody>
      </p:sp>
      <p:sp>
        <p:nvSpPr>
          <p:cNvPr id="74756" name="Slide Number Placeholder 3"/>
          <p:cNvSpPr>
            <a:spLocks noGrp="1"/>
          </p:cNvSpPr>
          <p:nvPr>
            <p:ph type="sldNum" sz="quarter" idx="5"/>
          </p:nvPr>
        </p:nvSpPr>
        <p:spPr>
          <a:noFill/>
        </p:spPr>
        <p:txBody>
          <a:bodyPr/>
          <a:lstStyle/>
          <a:p>
            <a:fld id="{BBEBB243-F666-4A3E-A630-886272A9BCC7}" type="slidenum">
              <a:rPr lang="en-US" smtClean="0"/>
              <a:pPr/>
              <a:t>7</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p:spPr>
        <p:txBody>
          <a:bodyPr/>
          <a:lstStyle/>
          <a:p>
            <a:endParaRPr lang="en-US"/>
          </a:p>
        </p:txBody>
      </p:sp>
      <p:sp>
        <p:nvSpPr>
          <p:cNvPr id="130052" name="Slide Number Placeholder 3"/>
          <p:cNvSpPr>
            <a:spLocks noGrp="1"/>
          </p:cNvSpPr>
          <p:nvPr>
            <p:ph type="sldNum" sz="quarter" idx="5"/>
          </p:nvPr>
        </p:nvSpPr>
        <p:spPr>
          <a:noFill/>
        </p:spPr>
        <p:txBody>
          <a:bodyPr/>
          <a:lstStyle/>
          <a:p>
            <a:fld id="{8167C824-ECF9-4BC5-804B-5011195A0BAC}" type="slidenum">
              <a:rPr lang="en-US" smtClean="0"/>
              <a:pPr/>
              <a:t>61</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p:spPr>
        <p:txBody>
          <a:bodyPr/>
          <a:lstStyle/>
          <a:p>
            <a:endParaRPr lang="en-US"/>
          </a:p>
        </p:txBody>
      </p:sp>
      <p:sp>
        <p:nvSpPr>
          <p:cNvPr id="131076" name="Slide Number Placeholder 3"/>
          <p:cNvSpPr>
            <a:spLocks noGrp="1"/>
          </p:cNvSpPr>
          <p:nvPr>
            <p:ph type="sldNum" sz="quarter" idx="5"/>
          </p:nvPr>
        </p:nvSpPr>
        <p:spPr>
          <a:noFill/>
        </p:spPr>
        <p:txBody>
          <a:bodyPr/>
          <a:lstStyle/>
          <a:p>
            <a:fld id="{BC42DA11-DBC1-4E19-BB6A-0B954E49591D}" type="slidenum">
              <a:rPr lang="en-US" smtClean="0"/>
              <a:pPr/>
              <a:t>62</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p:spPr>
        <p:txBody>
          <a:bodyPr/>
          <a:lstStyle/>
          <a:p>
            <a:endParaRPr lang="en-US"/>
          </a:p>
        </p:txBody>
      </p:sp>
      <p:sp>
        <p:nvSpPr>
          <p:cNvPr id="132100" name="Slide Number Placeholder 3"/>
          <p:cNvSpPr>
            <a:spLocks noGrp="1"/>
          </p:cNvSpPr>
          <p:nvPr>
            <p:ph type="sldNum" sz="quarter" idx="5"/>
          </p:nvPr>
        </p:nvSpPr>
        <p:spPr>
          <a:noFill/>
        </p:spPr>
        <p:txBody>
          <a:bodyPr/>
          <a:lstStyle/>
          <a:p>
            <a:fld id="{64DFEEE1-F324-445C-BBF9-8685F413C759}" type="slidenum">
              <a:rPr lang="en-US" smtClean="0"/>
              <a:pPr/>
              <a:t>63</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0CF6E96D-B7E0-4CA9-B2EB-5DFA07E12E9A}" type="slidenum">
              <a:rPr lang="en-US" smtClean="0"/>
              <a:pPr/>
              <a:t>64</a:t>
            </a:fld>
            <a:endParaRPr lang="en-US"/>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txBox="1">
            <a:spLocks noGrp="1" noChangeArrowheads="1"/>
          </p:cNvSpPr>
          <p:nvPr/>
        </p:nvSpPr>
        <p:spPr bwMode="auto">
          <a:xfrm>
            <a:off x="4143375" y="9118600"/>
            <a:ext cx="3170238" cy="481013"/>
          </a:xfrm>
          <a:prstGeom prst="rect">
            <a:avLst/>
          </a:prstGeom>
          <a:noFill/>
          <a:ln w="9525">
            <a:noFill/>
            <a:miter lim="800000"/>
            <a:headEnd/>
            <a:tailEnd/>
          </a:ln>
        </p:spPr>
        <p:txBody>
          <a:bodyPr lIns="96633" tIns="48315" rIns="96633" bIns="48315" anchor="b"/>
          <a:lstStyle/>
          <a:p>
            <a:pPr algn="r" defTabSz="966788"/>
            <a:fld id="{B6F8A3DB-F3FD-4A71-9ACB-AD361B419AAF}" type="slidenum">
              <a:rPr lang="en-US" sz="1200">
                <a:solidFill>
                  <a:schemeClr val="tx1"/>
                </a:solidFill>
              </a:rPr>
              <a:pPr algn="r" defTabSz="966788"/>
              <a:t>65</a:t>
            </a:fld>
            <a:endParaRPr lang="en-US" sz="1200">
              <a:solidFill>
                <a:schemeClr val="tx1"/>
              </a:solidFill>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US"/>
          </a:p>
        </p:txBody>
      </p:sp>
      <p:sp>
        <p:nvSpPr>
          <p:cNvPr id="75780" name="Slide Number Placeholder 3"/>
          <p:cNvSpPr>
            <a:spLocks noGrp="1"/>
          </p:cNvSpPr>
          <p:nvPr>
            <p:ph type="sldNum" sz="quarter" idx="5"/>
          </p:nvPr>
        </p:nvSpPr>
        <p:spPr>
          <a:noFill/>
        </p:spPr>
        <p:txBody>
          <a:bodyPr/>
          <a:lstStyle/>
          <a:p>
            <a:fld id="{7E302AF0-021E-4CC7-9AF6-A236DE701D14}"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a:p>
        </p:txBody>
      </p:sp>
      <p:sp>
        <p:nvSpPr>
          <p:cNvPr id="76804" name="Slide Number Placeholder 3"/>
          <p:cNvSpPr>
            <a:spLocks noGrp="1"/>
          </p:cNvSpPr>
          <p:nvPr>
            <p:ph type="sldNum" sz="quarter" idx="5"/>
          </p:nvPr>
        </p:nvSpPr>
        <p:spPr>
          <a:noFill/>
        </p:spPr>
        <p:txBody>
          <a:bodyPr/>
          <a:lstStyle/>
          <a:p>
            <a:fld id="{18D4DCAA-EA4F-4AED-84C3-F0FE0C12146B}"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a:p>
        </p:txBody>
      </p:sp>
      <p:sp>
        <p:nvSpPr>
          <p:cNvPr id="77828" name="Slide Number Placeholder 3"/>
          <p:cNvSpPr>
            <a:spLocks noGrp="1"/>
          </p:cNvSpPr>
          <p:nvPr>
            <p:ph type="sldNum" sz="quarter" idx="5"/>
          </p:nvPr>
        </p:nvSpPr>
        <p:spPr>
          <a:noFill/>
        </p:spPr>
        <p:txBody>
          <a:bodyPr/>
          <a:lstStyle/>
          <a:p>
            <a:fld id="{EB194C10-EBFF-407B-AAD6-FE34F2956A9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6"/>
          <p:cNvSpPr>
            <a:spLocks noGrp="1" noChangeArrowheads="1"/>
          </p:cNvSpPr>
          <p:nvPr>
            <p:ph type="sldNum" sz="quarter" idx="11"/>
          </p:nvPr>
        </p:nvSpPr>
        <p:spPr/>
        <p:txBody>
          <a:bodyPr/>
          <a:lstStyle>
            <a:lvl1pPr>
              <a:defRPr/>
            </a:lvl1pPr>
          </a:lstStyle>
          <a:p>
            <a:pPr>
              <a:defRPr/>
            </a:pPr>
            <a:fld id="{8A3E2A72-A5DA-408E-B80C-FFC414F74C86}" type="slidenum">
              <a:rPr lang="en-US"/>
              <a:pPr>
                <a:defRPr/>
              </a:pPr>
              <a:t>‹#›</a:t>
            </a:fld>
            <a:endParaRPr lang="en-US"/>
          </a:p>
        </p:txBody>
      </p:sp>
    </p:spTree>
  </p:cSld>
  <p:clrMapOvr>
    <a:masterClrMapping/>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0"/>
            <a:ext cx="2171700" cy="61849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0"/>
            <a:ext cx="6362700" cy="61849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3FDA7B-61CD-4398-B145-819D426D9F83}" type="slidenum">
              <a:rPr lang="en-US"/>
              <a:pPr>
                <a:defRPr/>
              </a:pPr>
              <a:t>‹#›</a:t>
            </a:fld>
            <a:endParaRPr lang="en-US"/>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848600" cy="838200"/>
          </a:xfrm>
        </p:spPr>
        <p:txBody>
          <a:bodyPr/>
          <a:lstStyle/>
          <a:p>
            <a:r>
              <a:rPr lang="en-US"/>
              <a:t>Click to edit Master title style</a:t>
            </a:r>
          </a:p>
        </p:txBody>
      </p:sp>
      <p:sp>
        <p:nvSpPr>
          <p:cNvPr id="3" name="Table Placeholder 2"/>
          <p:cNvSpPr>
            <a:spLocks noGrp="1"/>
          </p:cNvSpPr>
          <p:nvPr>
            <p:ph type="tbl" idx="1"/>
          </p:nvPr>
        </p:nvSpPr>
        <p:spPr>
          <a:xfrm>
            <a:off x="457200" y="1371600"/>
            <a:ext cx="8229600" cy="48133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ED2607-87F0-44F8-906D-EEA49EEC1849}" type="slidenum">
              <a:rPr lang="en-US"/>
              <a:pPr>
                <a:defRPr/>
              </a:pPr>
              <a:t>‹#›</a:t>
            </a:fld>
            <a:endParaRPr lang="en-US"/>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F1BDA0-31CA-4A52-A5FE-4E6DA9276121}" type="slidenum">
              <a:rPr lang="en-US"/>
              <a:pPr>
                <a:defRPr/>
              </a:pPr>
              <a:t>‹#›</a:t>
            </a:fld>
            <a:endParaRPr lang="en-US"/>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481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481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92BC4F-B0F3-4A7D-AE95-7CDEC2812EBC}" type="slidenum">
              <a:rPr lang="en-US"/>
              <a:pPr>
                <a:defRPr/>
              </a:pPr>
              <a:t>‹#›</a:t>
            </a:fld>
            <a:endParaRPr lang="en-US"/>
          </a:p>
        </p:txBody>
      </p:sp>
    </p:spTree>
  </p:cSld>
  <p:clrMapOvr>
    <a:masterClrMapping/>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1F98B3D-6820-42BE-8B52-612C1B06F827}" type="slidenum">
              <a:rPr lang="en-US"/>
              <a:pPr>
                <a:defRPr/>
              </a:pPr>
              <a:t>‹#›</a:t>
            </a:fld>
            <a:endParaRPr lang="en-US"/>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01E582E-C073-46C2-807E-B04C28F340EA}" type="slidenum">
              <a:rPr lang="en-US"/>
              <a:pPr>
                <a:defRPr/>
              </a:pPr>
              <a:t>‹#›</a:t>
            </a:fld>
            <a:endParaRPr lang="en-US"/>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BE11D52-764E-403D-95D0-9F6334B803CF}" type="slidenum">
              <a:rPr lang="en-US"/>
              <a:pPr>
                <a:defRPr/>
              </a:pPr>
              <a:t>‹#›</a:t>
            </a:fld>
            <a:endParaRPr lang="en-US"/>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390B87-5E68-4CEC-A033-FE077D311C75}" type="slidenum">
              <a:rPr lang="en-US"/>
              <a:pPr>
                <a:defRPr/>
              </a:pPr>
              <a:t>‹#›</a:t>
            </a:fld>
            <a:endParaRPr lang="en-US"/>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A2A15B-77CA-4E01-AC20-CD20BD3FEB24}" type="slidenum">
              <a:rPr lang="en-US"/>
              <a:pPr>
                <a:defRPr/>
              </a:pPr>
              <a:t>‹#›</a:t>
            </a:fld>
            <a:endParaRPr lang="en-US"/>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EA012E-D8E9-4F4B-9325-5A98B4229735}" type="slidenum">
              <a:rPr lang="en-US"/>
              <a:pPr>
                <a:defRPr/>
              </a:pPr>
              <a:t>‹#›</a:t>
            </a:fld>
            <a:endParaRPr lang="en-US"/>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0"/>
            <a:ext cx="7848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371600"/>
            <a:ext cx="8229600" cy="4813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384675" y="6438900"/>
            <a:ext cx="2133600" cy="419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DDDDDD"/>
                </a:solidFill>
              </a:defRPr>
            </a:lvl1pPr>
          </a:lstStyle>
          <a:p>
            <a:pPr>
              <a:defRPr/>
            </a:pPr>
            <a:endParaRPr lang="en-US"/>
          </a:p>
        </p:txBody>
      </p:sp>
      <p:sp>
        <p:nvSpPr>
          <p:cNvPr id="1029" name="Rectangle 5"/>
          <p:cNvSpPr>
            <a:spLocks noGrp="1" noChangeArrowheads="1"/>
          </p:cNvSpPr>
          <p:nvPr>
            <p:ph type="ftr" sz="quarter" idx="3"/>
          </p:nvPr>
        </p:nvSpPr>
        <p:spPr bwMode="auto">
          <a:xfrm>
            <a:off x="469900" y="6437313"/>
            <a:ext cx="3854450" cy="4206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DDDDDD"/>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438900"/>
            <a:ext cx="2133600" cy="419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DDDDDD"/>
                </a:solidFill>
              </a:defRPr>
            </a:lvl1pPr>
          </a:lstStyle>
          <a:p>
            <a:pPr>
              <a:defRPr/>
            </a:pPr>
            <a:fld id="{9B624D42-5294-4974-AF4E-C127EACC3A08}" type="slidenum">
              <a:rPr lang="en-US"/>
              <a:pPr>
                <a:defRPr/>
              </a:pPr>
              <a:t>‹#›</a:t>
            </a:fld>
            <a:endParaRPr lang="en-US"/>
          </a:p>
        </p:txBody>
      </p:sp>
      <p:sp>
        <p:nvSpPr>
          <p:cNvPr id="1032" name="Rectangle 8"/>
          <p:cNvSpPr>
            <a:spLocks noChangeArrowheads="1"/>
          </p:cNvSpPr>
          <p:nvPr userDrawn="1"/>
        </p:nvSpPr>
        <p:spPr bwMode="auto">
          <a:xfrm>
            <a:off x="-112713" y="0"/>
            <a:ext cx="9256713" cy="6858000"/>
          </a:xfrm>
          <a:prstGeom prst="rect">
            <a:avLst/>
          </a:prstGeom>
          <a:gradFill rotWithShape="0">
            <a:gsLst>
              <a:gs pos="0">
                <a:srgbClr val="666699"/>
              </a:gs>
              <a:gs pos="100000">
                <a:srgbClr val="FFFFFF"/>
              </a:gs>
            </a:gsLst>
            <a:lin ang="5400000" scaled="1"/>
          </a:gradFill>
          <a:ln w="9525">
            <a:solidFill>
              <a:schemeClr val="tx1"/>
            </a:solidFill>
            <a:miter lim="800000"/>
            <a:headEnd/>
            <a:tailEnd/>
          </a:ln>
        </p:spPr>
        <p:txBody>
          <a:bodyPr wrap="none" anchor="ctr"/>
          <a:lstStyle/>
          <a:p>
            <a:pPr>
              <a:defRPr/>
            </a:pPr>
            <a:endParaRPr lang="en-US" sz="1800">
              <a:solidFill>
                <a:schemeClr val="tx1"/>
              </a:solidFill>
            </a:endParaRPr>
          </a:p>
        </p:txBody>
      </p:sp>
      <p:sp>
        <p:nvSpPr>
          <p:cNvPr id="1033" name="Rectangle 9"/>
          <p:cNvSpPr>
            <a:spLocks noChangeArrowheads="1"/>
          </p:cNvSpPr>
          <p:nvPr userDrawn="1"/>
        </p:nvSpPr>
        <p:spPr bwMode="auto">
          <a:xfrm>
            <a:off x="-112713" y="0"/>
            <a:ext cx="9256713" cy="838200"/>
          </a:xfrm>
          <a:prstGeom prst="rect">
            <a:avLst/>
          </a:prstGeom>
          <a:solidFill>
            <a:schemeClr val="bg1"/>
          </a:solidFill>
          <a:ln w="9525">
            <a:solidFill>
              <a:schemeClr val="accent2"/>
            </a:solidFill>
            <a:miter lim="800000"/>
            <a:headEnd/>
            <a:tailEnd/>
          </a:ln>
        </p:spPr>
        <p:txBody>
          <a:bodyPr rIns="365760" anchor="ctr"/>
          <a:lstStyle/>
          <a:p>
            <a:pPr algn="ctr">
              <a:defRPr/>
            </a:pPr>
            <a:endParaRPr lang="en-US" sz="4000">
              <a:solidFill>
                <a:schemeClr val="tx2"/>
              </a:solidFill>
            </a:endParaRPr>
          </a:p>
        </p:txBody>
      </p:sp>
      <p:sp>
        <p:nvSpPr>
          <p:cNvPr id="1042" name="Rectangle 2"/>
          <p:cNvSpPr>
            <a:spLocks noChangeArrowheads="1"/>
          </p:cNvSpPr>
          <p:nvPr userDrawn="1"/>
        </p:nvSpPr>
        <p:spPr bwMode="auto">
          <a:xfrm>
            <a:off x="3805238" y="142875"/>
            <a:ext cx="5338762" cy="519113"/>
          </a:xfrm>
          <a:prstGeom prst="rect">
            <a:avLst/>
          </a:prstGeom>
          <a:noFill/>
          <a:ln w="9525">
            <a:noFill/>
            <a:miter lim="800000"/>
            <a:headEnd/>
            <a:tailEnd/>
          </a:ln>
        </p:spPr>
        <p:txBody>
          <a:bodyPr anchor="ctr"/>
          <a:lstStyle/>
          <a:p>
            <a:pPr algn="ctr" eaLnBrk="0" hangingPunct="0">
              <a:defRPr/>
            </a:pPr>
            <a:r>
              <a:rPr lang="en-US" sz="3600">
                <a:solidFill>
                  <a:schemeClr val="tx1"/>
                </a:solidFill>
              </a:rPr>
              <a:t>Advanced ORM</a:t>
            </a:r>
          </a:p>
        </p:txBody>
      </p:sp>
      <p:sp>
        <p:nvSpPr>
          <p:cNvPr id="1037" name="Text Box 13"/>
          <p:cNvSpPr txBox="1">
            <a:spLocks noChangeArrowheads="1"/>
          </p:cNvSpPr>
          <p:nvPr userDrawn="1"/>
        </p:nvSpPr>
        <p:spPr bwMode="auto">
          <a:xfrm>
            <a:off x="457200" y="6400800"/>
            <a:ext cx="7315200" cy="246063"/>
          </a:xfrm>
          <a:prstGeom prst="rect">
            <a:avLst/>
          </a:prstGeom>
          <a:noFill/>
          <a:ln w="9525">
            <a:noFill/>
            <a:miter lim="800000"/>
            <a:headEnd/>
            <a:tailEnd/>
          </a:ln>
          <a:effectLst/>
        </p:spPr>
        <p:txBody>
          <a:bodyPr>
            <a:spAutoFit/>
          </a:bodyPr>
          <a:lstStyle/>
          <a:p>
            <a:pPr>
              <a:defRPr/>
            </a:pPr>
            <a:r>
              <a:rPr lang="en-US" sz="1000" dirty="0">
                <a:solidFill>
                  <a:srgbClr val="000099"/>
                </a:solidFill>
                <a:latin typeface="Arial" charset="0"/>
              </a:rPr>
              <a:t>ADV ORM Version 2 12.9.2010</a:t>
            </a:r>
            <a:endParaRPr lang="en-US" dirty="0"/>
          </a:p>
        </p:txBody>
      </p:sp>
      <p:pic>
        <p:nvPicPr>
          <p:cNvPr id="1035" name="Picture 15" descr="C:\Users\fjirik\Desktop\Safety Patch Logo.jpg"/>
          <p:cNvPicPr>
            <a:picLocks noChangeAspect="1" noChangeArrowheads="1"/>
          </p:cNvPicPr>
          <p:nvPr userDrawn="1"/>
        </p:nvPicPr>
        <p:blipFill>
          <a:blip r:embed="rId13" cstate="print"/>
          <a:srcRect/>
          <a:stretch>
            <a:fillRect/>
          </a:stretch>
        </p:blipFill>
        <p:spPr bwMode="auto">
          <a:xfrm>
            <a:off x="128588" y="80963"/>
            <a:ext cx="714375" cy="7096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ransition spd="slow">
    <p:wedge/>
  </p:transition>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ahoma" pitchFamily="34" charset="0"/>
        </a:defRPr>
      </a:lvl2pPr>
      <a:lvl3pPr algn="ctr" rtl="0" eaLnBrk="0" fontAlgn="base" hangingPunct="0">
        <a:spcBef>
          <a:spcPct val="0"/>
        </a:spcBef>
        <a:spcAft>
          <a:spcPct val="0"/>
        </a:spcAft>
        <a:defRPr sz="4000">
          <a:solidFill>
            <a:schemeClr val="tx2"/>
          </a:solidFill>
          <a:latin typeface="Tahoma" pitchFamily="34" charset="0"/>
        </a:defRPr>
      </a:lvl3pPr>
      <a:lvl4pPr algn="ctr" rtl="0" eaLnBrk="0" fontAlgn="base" hangingPunct="0">
        <a:spcBef>
          <a:spcPct val="0"/>
        </a:spcBef>
        <a:spcAft>
          <a:spcPct val="0"/>
        </a:spcAft>
        <a:defRPr sz="4000">
          <a:solidFill>
            <a:schemeClr val="tx2"/>
          </a:solidFill>
          <a:latin typeface="Tahoma" pitchFamily="34" charset="0"/>
        </a:defRPr>
      </a:lvl4pPr>
      <a:lvl5pPr algn="ctr" rtl="0" eaLnBrk="0" fontAlgn="base" hangingPunct="0">
        <a:spcBef>
          <a:spcPct val="0"/>
        </a:spcBef>
        <a:spcAft>
          <a:spcPct val="0"/>
        </a:spcAft>
        <a:defRPr sz="4000">
          <a:solidFill>
            <a:schemeClr val="tx2"/>
          </a:solidFill>
          <a:latin typeface="Tahoma" pitchFamily="34" charset="0"/>
        </a:defRPr>
      </a:lvl5pPr>
      <a:lvl6pPr marL="457200" algn="ctr" rtl="0" fontAlgn="base">
        <a:spcBef>
          <a:spcPct val="0"/>
        </a:spcBef>
        <a:spcAft>
          <a:spcPct val="0"/>
        </a:spcAft>
        <a:defRPr sz="4000">
          <a:solidFill>
            <a:schemeClr val="tx2"/>
          </a:solidFill>
          <a:latin typeface="Tahoma" pitchFamily="34" charset="0"/>
        </a:defRPr>
      </a:lvl6pPr>
      <a:lvl7pPr marL="914400" algn="ctr" rtl="0" fontAlgn="base">
        <a:spcBef>
          <a:spcPct val="0"/>
        </a:spcBef>
        <a:spcAft>
          <a:spcPct val="0"/>
        </a:spcAft>
        <a:defRPr sz="4000">
          <a:solidFill>
            <a:schemeClr val="tx2"/>
          </a:solidFill>
          <a:latin typeface="Tahoma" pitchFamily="34" charset="0"/>
        </a:defRPr>
      </a:lvl7pPr>
      <a:lvl8pPr marL="1371600" algn="ctr" rtl="0" fontAlgn="base">
        <a:spcBef>
          <a:spcPct val="0"/>
        </a:spcBef>
        <a:spcAft>
          <a:spcPct val="0"/>
        </a:spcAft>
        <a:defRPr sz="4000">
          <a:solidFill>
            <a:schemeClr val="tx2"/>
          </a:solidFill>
          <a:latin typeface="Tahoma" pitchFamily="34" charset="0"/>
        </a:defRPr>
      </a:lvl8pPr>
      <a:lvl9pPr marL="1828800" algn="ctr" rtl="0" fontAlgn="base">
        <a:spcBef>
          <a:spcPct val="0"/>
        </a:spcBef>
        <a:spcAft>
          <a:spcPct val="0"/>
        </a:spcAft>
        <a:defRPr sz="4000">
          <a:solidFill>
            <a:schemeClr val="tx2"/>
          </a:solidFill>
          <a:latin typeface="Tahoma" pitchFamily="34" charset="0"/>
        </a:defRPr>
      </a:lvl9pPr>
    </p:titleStyle>
    <p:bodyStyle>
      <a:lvl1pPr marL="342900" indent="-342900" algn="l" rtl="0" eaLnBrk="0" fontAlgn="base" hangingPunct="0">
        <a:spcBef>
          <a:spcPct val="20000"/>
        </a:spcBef>
        <a:spcAft>
          <a:spcPct val="0"/>
        </a:spcAft>
        <a:buClr>
          <a:srgbClr val="DDDDDD"/>
        </a:buClr>
        <a:buSzPct val="80000"/>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lr>
          <a:srgbClr val="DDDDDD"/>
        </a:buClr>
        <a:buSzPct val="80000"/>
        <a:buChar char="–"/>
        <a:defRPr sz="2800">
          <a:solidFill>
            <a:schemeClr val="bg1"/>
          </a:solidFill>
          <a:latin typeface="+mn-lt"/>
        </a:defRPr>
      </a:lvl2pPr>
      <a:lvl3pPr marL="1143000" indent="-228600" algn="l" rtl="0" eaLnBrk="0" fontAlgn="base" hangingPunct="0">
        <a:spcBef>
          <a:spcPct val="20000"/>
        </a:spcBef>
        <a:spcAft>
          <a:spcPct val="0"/>
        </a:spcAft>
        <a:buClr>
          <a:srgbClr val="DDDDDD"/>
        </a:buClr>
        <a:buSzPct val="80000"/>
        <a:buChar char="•"/>
        <a:defRPr sz="2400">
          <a:solidFill>
            <a:schemeClr val="bg1"/>
          </a:solidFill>
          <a:latin typeface="+mn-lt"/>
        </a:defRPr>
      </a:lvl3pPr>
      <a:lvl4pPr marL="1600200" indent="-228600" algn="l" rtl="0" eaLnBrk="0" fontAlgn="base" hangingPunct="0">
        <a:spcBef>
          <a:spcPct val="20000"/>
        </a:spcBef>
        <a:spcAft>
          <a:spcPct val="0"/>
        </a:spcAft>
        <a:buClr>
          <a:srgbClr val="DDDDDD"/>
        </a:buClr>
        <a:buSzPct val="80000"/>
        <a:buChar char="–"/>
        <a:defRPr sz="2000">
          <a:solidFill>
            <a:schemeClr val="bg1"/>
          </a:solidFill>
          <a:latin typeface="+mn-lt"/>
        </a:defRPr>
      </a:lvl4pPr>
      <a:lvl5pPr marL="2057400" indent="-228600" algn="l" rtl="0" eaLnBrk="0" fontAlgn="base" hangingPunct="0">
        <a:spcBef>
          <a:spcPct val="20000"/>
        </a:spcBef>
        <a:spcAft>
          <a:spcPct val="0"/>
        </a:spcAft>
        <a:buClr>
          <a:srgbClr val="DDDDDD"/>
        </a:buClr>
        <a:buSzPct val="80000"/>
        <a:buChar char="»"/>
        <a:defRPr sz="2000">
          <a:solidFill>
            <a:schemeClr val="bg1"/>
          </a:solidFill>
          <a:latin typeface="+mn-lt"/>
        </a:defRPr>
      </a:lvl5pPr>
      <a:lvl6pPr marL="2514600" indent="-228600" algn="l" rtl="0" fontAlgn="base">
        <a:spcBef>
          <a:spcPct val="20000"/>
        </a:spcBef>
        <a:spcAft>
          <a:spcPct val="0"/>
        </a:spcAft>
        <a:buClr>
          <a:srgbClr val="DDDDDD"/>
        </a:buClr>
        <a:buSzPct val="80000"/>
        <a:buChar char="»"/>
        <a:defRPr sz="2000">
          <a:solidFill>
            <a:schemeClr val="bg1"/>
          </a:solidFill>
          <a:latin typeface="+mn-lt"/>
        </a:defRPr>
      </a:lvl6pPr>
      <a:lvl7pPr marL="2971800" indent="-228600" algn="l" rtl="0" fontAlgn="base">
        <a:spcBef>
          <a:spcPct val="20000"/>
        </a:spcBef>
        <a:spcAft>
          <a:spcPct val="0"/>
        </a:spcAft>
        <a:buClr>
          <a:srgbClr val="DDDDDD"/>
        </a:buClr>
        <a:buSzPct val="80000"/>
        <a:buChar char="»"/>
        <a:defRPr sz="2000">
          <a:solidFill>
            <a:schemeClr val="bg1"/>
          </a:solidFill>
          <a:latin typeface="+mn-lt"/>
        </a:defRPr>
      </a:lvl7pPr>
      <a:lvl8pPr marL="3429000" indent="-228600" algn="l" rtl="0" fontAlgn="base">
        <a:spcBef>
          <a:spcPct val="20000"/>
        </a:spcBef>
        <a:spcAft>
          <a:spcPct val="0"/>
        </a:spcAft>
        <a:buClr>
          <a:srgbClr val="DDDDDD"/>
        </a:buClr>
        <a:buSzPct val="80000"/>
        <a:buChar char="»"/>
        <a:defRPr sz="2000">
          <a:solidFill>
            <a:schemeClr val="bg1"/>
          </a:solidFill>
          <a:latin typeface="+mn-lt"/>
        </a:defRPr>
      </a:lvl8pPr>
      <a:lvl9pPr marL="3886200" indent="-228600" algn="l" rtl="0" fontAlgn="base">
        <a:spcBef>
          <a:spcPct val="20000"/>
        </a:spcBef>
        <a:spcAft>
          <a:spcPct val="0"/>
        </a:spcAft>
        <a:buClr>
          <a:srgbClr val="DDDDDD"/>
        </a:buClr>
        <a:buSzPct val="80000"/>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3.png"/><Relationship Id="rId4"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6.xml"/><Relationship Id="rId1" Type="http://schemas.openxmlformats.org/officeDocument/2006/relationships/tags" Target="../tags/tag2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6.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tags" Target="../tags/tag26.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image" Target="../media/image4.jpeg"/><Relationship Id="rId4"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image" Target="../media/image5.jpeg"/><Relationship Id="rId4"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6.xml"/><Relationship Id="rId1" Type="http://schemas.openxmlformats.org/officeDocument/2006/relationships/tags" Target="../tags/tag31.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tags" Target="../tags/tag3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6.xml"/><Relationship Id="rId1" Type="http://schemas.openxmlformats.org/officeDocument/2006/relationships/tags" Target="../tags/tag3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6.xml"/><Relationship Id="rId1" Type="http://schemas.openxmlformats.org/officeDocument/2006/relationships/tags" Target="../tags/tag34.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6.xml"/><Relationship Id="rId1" Type="http://schemas.openxmlformats.org/officeDocument/2006/relationships/tags" Target="../tags/tag35.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6.xml"/><Relationship Id="rId1" Type="http://schemas.openxmlformats.org/officeDocument/2006/relationships/tags" Target="../tags/tag36.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6.xml"/><Relationship Id="rId1" Type="http://schemas.openxmlformats.org/officeDocument/2006/relationships/tags" Target="../tags/tag37.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image" Target="../media/image6.png"/><Relationship Id="rId4"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tags" Target="../tags/tag40.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image" Target="../media/image7.png"/><Relationship Id="rId4"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6.xml"/><Relationship Id="rId1" Type="http://schemas.openxmlformats.org/officeDocument/2006/relationships/tags" Target="../tags/tag43.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6.xml"/><Relationship Id="rId1" Type="http://schemas.openxmlformats.org/officeDocument/2006/relationships/tags" Target="../tags/tag44.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6.xml"/><Relationship Id="rId1" Type="http://schemas.openxmlformats.org/officeDocument/2006/relationships/tags" Target="../tags/tag4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6.xml"/><Relationship Id="rId1" Type="http://schemas.openxmlformats.org/officeDocument/2006/relationships/tags" Target="../tags/tag46.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6.xml"/><Relationship Id="rId1" Type="http://schemas.openxmlformats.org/officeDocument/2006/relationships/tags" Target="../tags/tag47.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6.xml"/><Relationship Id="rId1" Type="http://schemas.openxmlformats.org/officeDocument/2006/relationships/tags" Target="../tags/tag48.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6.xml"/><Relationship Id="rId1" Type="http://schemas.openxmlformats.org/officeDocument/2006/relationships/tags" Target="../tags/tag49.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6.xml"/><Relationship Id="rId1" Type="http://schemas.openxmlformats.org/officeDocument/2006/relationships/tags" Target="../tags/tag50.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6.xml"/><Relationship Id="rId1" Type="http://schemas.openxmlformats.org/officeDocument/2006/relationships/tags" Target="../tags/tag51.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6.xml"/><Relationship Id="rId1" Type="http://schemas.openxmlformats.org/officeDocument/2006/relationships/tags" Target="../tags/tag5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6.xml"/><Relationship Id="rId1" Type="http://schemas.openxmlformats.org/officeDocument/2006/relationships/tags" Target="../tags/tag53.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6.xml"/><Relationship Id="rId1" Type="http://schemas.openxmlformats.org/officeDocument/2006/relationships/tags" Target="../tags/tag54.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6.xml"/><Relationship Id="rId1" Type="http://schemas.openxmlformats.org/officeDocument/2006/relationships/tags" Target="../tags/tag5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6.xml"/><Relationship Id="rId1" Type="http://schemas.openxmlformats.org/officeDocument/2006/relationships/tags" Target="../tags/tag56.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6.xml"/><Relationship Id="rId1" Type="http://schemas.openxmlformats.org/officeDocument/2006/relationships/tags" Target="../tags/tag57.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6.xml"/><Relationship Id="rId1" Type="http://schemas.openxmlformats.org/officeDocument/2006/relationships/tags" Target="../tags/tag58.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6.xml"/><Relationship Id="rId1" Type="http://schemas.openxmlformats.org/officeDocument/2006/relationships/tags" Target="../tags/tag59.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6.xml"/><Relationship Id="rId1" Type="http://schemas.openxmlformats.org/officeDocument/2006/relationships/tags" Target="../tags/tag60.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6.xml"/><Relationship Id="rId1" Type="http://schemas.openxmlformats.org/officeDocument/2006/relationships/tags" Target="../tags/tag61.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6.xml"/><Relationship Id="rId1" Type="http://schemas.openxmlformats.org/officeDocument/2006/relationships/tags" Target="../tags/tag62.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6.xml"/><Relationship Id="rId1" Type="http://schemas.openxmlformats.org/officeDocument/2006/relationships/tags" Target="../tags/tag63.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6.xml"/><Relationship Id="rId1" Type="http://schemas.openxmlformats.org/officeDocument/2006/relationships/tags" Target="../tags/tag64.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6.xml"/><Relationship Id="rId1" Type="http://schemas.openxmlformats.org/officeDocument/2006/relationships/tags" Target="../tags/tag6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6.xml"/><Relationship Id="rId1" Type="http://schemas.openxmlformats.org/officeDocument/2006/relationships/tags" Target="../tags/tag66.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6.xml"/><Relationship Id="rId1" Type="http://schemas.openxmlformats.org/officeDocument/2006/relationships/tags" Target="../tags/tag67.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6.xml"/><Relationship Id="rId1" Type="http://schemas.openxmlformats.org/officeDocument/2006/relationships/tags" Target="../tags/tag68.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6.xml"/><Relationship Id="rId1" Type="http://schemas.openxmlformats.org/officeDocument/2006/relationships/tags" Target="../tags/tag69.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5.xml"/><Relationship Id="rId1" Type="http://schemas.openxmlformats.org/officeDocument/2006/relationships/tags" Target="../tags/tag70.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6.xml"/><Relationship Id="rId1" Type="http://schemas.openxmlformats.org/officeDocument/2006/relationships/tags" Target="../tags/tag7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1"/>
          </p:nvPr>
        </p:nvSpPr>
        <p:spPr>
          <a:noFill/>
        </p:spPr>
        <p:txBody>
          <a:bodyPr/>
          <a:lstStyle/>
          <a:p>
            <a:fld id="{EC6F7D90-DCCA-4104-B689-BDBC7241C9E1}" type="slidenum">
              <a:rPr lang="en-US" smtClean="0"/>
              <a:pPr/>
              <a:t>1</a:t>
            </a:fld>
            <a:endParaRPr lang="en-US"/>
          </a:p>
        </p:txBody>
      </p:sp>
      <p:sp>
        <p:nvSpPr>
          <p:cNvPr id="3075" name="Rectangle 9"/>
          <p:cNvSpPr>
            <a:spLocks noGrp="1" noChangeArrowheads="1"/>
          </p:cNvSpPr>
          <p:nvPr>
            <p:ph type="body" idx="1"/>
          </p:nvPr>
        </p:nvSpPr>
        <p:spPr>
          <a:xfrm>
            <a:off x="0" y="1371600"/>
            <a:ext cx="9144000" cy="4813300"/>
          </a:xfrm>
        </p:spPr>
        <p:txBody>
          <a:bodyPr/>
          <a:lstStyle/>
          <a:p>
            <a:pPr algn="ctr" eaLnBrk="1" hangingPunct="1">
              <a:buFontTx/>
              <a:buNone/>
            </a:pPr>
            <a:r>
              <a:rPr lang="en-US">
                <a:solidFill>
                  <a:schemeClr val="tx1"/>
                </a:solidFill>
                <a:latin typeface="Arial" charset="0"/>
              </a:rPr>
              <a:t>ADVANCED LEVEL</a:t>
            </a:r>
          </a:p>
          <a:p>
            <a:pPr algn="ctr" eaLnBrk="1" hangingPunct="1">
              <a:buFontTx/>
              <a:buNone/>
            </a:pPr>
            <a:r>
              <a:rPr lang="en-US">
                <a:solidFill>
                  <a:schemeClr val="tx1"/>
                </a:solidFill>
                <a:latin typeface="Arial" charset="0"/>
              </a:rPr>
              <a:t>OPERATIONAL RISK MANAGEMENT</a:t>
            </a:r>
          </a:p>
        </p:txBody>
      </p:sp>
      <p:pic>
        <p:nvPicPr>
          <p:cNvPr id="3076" name="Picture 7" descr="capcommandpatch Nov 07"/>
          <p:cNvPicPr>
            <a:picLocks noChangeAspect="1" noChangeArrowheads="1"/>
          </p:cNvPicPr>
          <p:nvPr>
            <p:custDataLst>
              <p:tags r:id="rId2"/>
            </p:custDataLst>
          </p:nvPr>
        </p:nvPicPr>
        <p:blipFill>
          <a:blip r:embed="rId5" cstate="print"/>
          <a:srcRect/>
          <a:stretch>
            <a:fillRect/>
          </a:stretch>
        </p:blipFill>
        <p:spPr bwMode="auto">
          <a:xfrm>
            <a:off x="3171825" y="3322638"/>
            <a:ext cx="2743200" cy="2743200"/>
          </a:xfrm>
          <a:prstGeom prst="rect">
            <a:avLst/>
          </a:prstGeom>
          <a:noFill/>
          <a:ln w="9525">
            <a:noFill/>
            <a:miter lim="800000"/>
            <a:headEnd/>
            <a:tailEnd/>
          </a:ln>
        </p:spPr>
      </p:pic>
      <p:sp>
        <p:nvSpPr>
          <p:cNvPr id="3077" name="PPTShape_0"/>
          <p:cNvSpPr>
            <a:spLocks noChangeArrowheads="1"/>
          </p:cNvSpPr>
          <p:nvPr/>
        </p:nvSpPr>
        <p:spPr bwMode="auto">
          <a:xfrm>
            <a:off x="1423988" y="0"/>
            <a:ext cx="7180262" cy="808038"/>
          </a:xfrm>
          <a:prstGeom prst="rect">
            <a:avLst/>
          </a:prstGeom>
          <a:solidFill>
            <a:schemeClr val="bg1"/>
          </a:solidFill>
          <a:ln w="9525">
            <a:noFill/>
            <a:miter lim="800000"/>
            <a:headEnd/>
            <a:tailEnd/>
          </a:ln>
        </p:spPr>
        <p:txBody>
          <a:bodyPr wrap="none" anchor="ctr"/>
          <a:lstStyle/>
          <a:p>
            <a:endParaRPr lang="en-US"/>
          </a:p>
        </p:txBody>
      </p:sp>
      <p:sp>
        <p:nvSpPr>
          <p:cNvPr id="3078" name="Rectangle 2"/>
          <p:cNvSpPr>
            <a:spLocks noChangeArrowheads="1"/>
          </p:cNvSpPr>
          <p:nvPr/>
        </p:nvSpPr>
        <p:spPr bwMode="auto">
          <a:xfrm>
            <a:off x="0" y="0"/>
            <a:ext cx="9144000" cy="838200"/>
          </a:xfrm>
          <a:prstGeom prst="rect">
            <a:avLst/>
          </a:prstGeom>
          <a:noFill/>
          <a:ln w="9525">
            <a:noFill/>
            <a:miter lim="800000"/>
            <a:headEnd/>
            <a:tailEnd/>
          </a:ln>
        </p:spPr>
        <p:txBody>
          <a:bodyPr anchor="ctr"/>
          <a:lstStyle/>
          <a:p>
            <a:pPr algn="ctr" eaLnBrk="0" hangingPunct="0"/>
            <a:r>
              <a:rPr lang="en-US" sz="3600">
                <a:solidFill>
                  <a:schemeClr val="accent2"/>
                </a:solidFill>
              </a:rPr>
              <a:t>Civil Air Patrol</a:t>
            </a:r>
            <a:endParaRPr lang="en-US" sz="4000">
              <a:solidFill>
                <a:schemeClr val="accent2"/>
              </a:solidFill>
            </a:endParaRPr>
          </a:p>
        </p:txBody>
      </p:sp>
    </p:spTree>
    <p:custDataLst>
      <p:tags r:id="rId1"/>
    </p:custDataLst>
  </p:cSld>
  <p:clrMapOvr>
    <a:masterClrMapping/>
  </p:clrMapOvr>
  <p:transition spd="slow">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4294967295"/>
          </p:nvPr>
        </p:nvSpPr>
        <p:spPr>
          <a:xfrm>
            <a:off x="457200" y="1668463"/>
            <a:ext cx="8229600" cy="4330700"/>
          </a:xfrm>
        </p:spPr>
        <p:txBody>
          <a:bodyPr/>
          <a:lstStyle/>
          <a:p>
            <a:pPr marL="346075" indent="-346075">
              <a:spcBef>
                <a:spcPct val="50000"/>
              </a:spcBef>
              <a:buClr>
                <a:schemeClr val="tx1"/>
              </a:buClr>
              <a:tabLst>
                <a:tab pos="346075" algn="l"/>
                <a:tab pos="692150" algn="l"/>
                <a:tab pos="976313" algn="l"/>
              </a:tabLst>
            </a:pPr>
            <a:r>
              <a:rPr lang="en-US" sz="2400">
                <a:solidFill>
                  <a:schemeClr val="tx1"/>
                </a:solidFill>
              </a:rPr>
              <a:t>Provides initial or broad overview of hazards present in overall operational flow.</a:t>
            </a:r>
          </a:p>
          <a:p>
            <a:pPr marL="346075" indent="-346075">
              <a:spcBef>
                <a:spcPct val="50000"/>
              </a:spcBef>
              <a:buClr>
                <a:schemeClr val="tx1"/>
              </a:buClr>
              <a:tabLst>
                <a:tab pos="346075" algn="l"/>
                <a:tab pos="692150" algn="l"/>
                <a:tab pos="976313" algn="l"/>
              </a:tabLst>
            </a:pPr>
            <a:r>
              <a:rPr lang="en-US" sz="2400">
                <a:solidFill>
                  <a:schemeClr val="tx1"/>
                </a:solidFill>
              </a:rPr>
              <a:t>Briefly considers risk in every aspect.</a:t>
            </a:r>
          </a:p>
          <a:p>
            <a:pPr marL="346075" indent="-346075">
              <a:spcBef>
                <a:spcPct val="50000"/>
              </a:spcBef>
              <a:buClr>
                <a:schemeClr val="tx1"/>
              </a:buClr>
              <a:tabLst>
                <a:tab pos="346075" algn="l"/>
                <a:tab pos="692150" algn="l"/>
                <a:tab pos="976313" algn="l"/>
              </a:tabLst>
            </a:pPr>
            <a:r>
              <a:rPr lang="en-US" sz="2400">
                <a:solidFill>
                  <a:schemeClr val="tx1"/>
                </a:solidFill>
              </a:rPr>
              <a:t>Can serve as only hazard ID tool if risk is low or routine.</a:t>
            </a:r>
          </a:p>
          <a:p>
            <a:pPr marL="346075" indent="-346075">
              <a:spcBef>
                <a:spcPct val="50000"/>
              </a:spcBef>
              <a:buClr>
                <a:schemeClr val="tx1"/>
              </a:buClr>
              <a:tabLst>
                <a:tab pos="346075" algn="l"/>
                <a:tab pos="692150" algn="l"/>
                <a:tab pos="976313" algn="l"/>
              </a:tabLst>
            </a:pPr>
            <a:r>
              <a:rPr lang="en-US" sz="2400">
                <a:solidFill>
                  <a:schemeClr val="tx1"/>
                </a:solidFill>
              </a:rPr>
              <a:t>In higher risk operations, used to focus and prioritize risk issues.</a:t>
            </a:r>
          </a:p>
          <a:p>
            <a:pPr marL="346075" indent="-346075">
              <a:spcBef>
                <a:spcPct val="50000"/>
              </a:spcBef>
              <a:buClr>
                <a:schemeClr val="tx1"/>
              </a:buClr>
              <a:tabLst>
                <a:tab pos="346075" algn="l"/>
                <a:tab pos="692150" algn="l"/>
                <a:tab pos="976313" algn="l"/>
              </a:tabLst>
            </a:pPr>
            <a:r>
              <a:rPr lang="en-US" sz="2400">
                <a:solidFill>
                  <a:schemeClr val="tx1"/>
                </a:solidFill>
              </a:rPr>
              <a:t>Used in virtually all ORM except time critical operations.</a:t>
            </a:r>
          </a:p>
          <a:p>
            <a:pPr marL="346075" indent="-346075">
              <a:spcBef>
                <a:spcPct val="50000"/>
              </a:spcBef>
              <a:buClr>
                <a:schemeClr val="tx1"/>
              </a:buClr>
              <a:tabLst>
                <a:tab pos="346075" algn="l"/>
                <a:tab pos="692150" algn="l"/>
                <a:tab pos="976313" algn="l"/>
              </a:tabLst>
            </a:pPr>
            <a:r>
              <a:rPr lang="en-US" sz="2400">
                <a:solidFill>
                  <a:schemeClr val="tx1"/>
                </a:solidFill>
              </a:rPr>
              <a:t>Usually based on the operational analysis tool results</a:t>
            </a:r>
          </a:p>
        </p:txBody>
      </p:sp>
      <p:sp>
        <p:nvSpPr>
          <p:cNvPr id="11267"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1. Identify Hazards</a:t>
            </a:r>
            <a:br>
              <a:rPr lang="en-US" sz="2400" b="1">
                <a:solidFill>
                  <a:schemeClr val="tx2"/>
                </a:solidFill>
              </a:rPr>
            </a:br>
            <a:r>
              <a:rPr lang="en-US" sz="2400" b="1">
                <a:solidFill>
                  <a:schemeClr val="tx1"/>
                </a:solidFill>
              </a:rPr>
              <a:t>Preliminary Hazard Analysis Tool</a:t>
            </a:r>
          </a:p>
        </p:txBody>
      </p:sp>
    </p:spTree>
    <p:custDataLst>
      <p:tags r:id="rId1"/>
    </p:custDataLst>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4294967295"/>
          </p:nvPr>
        </p:nvSpPr>
        <p:spPr>
          <a:xfrm>
            <a:off x="457200" y="1668463"/>
            <a:ext cx="8229600" cy="1747837"/>
          </a:xfrm>
        </p:spPr>
        <p:txBody>
          <a:bodyPr/>
          <a:lstStyle/>
          <a:p>
            <a:pPr marL="346075" indent="-346075">
              <a:spcBef>
                <a:spcPct val="75000"/>
              </a:spcBef>
              <a:buClr>
                <a:schemeClr val="tx1"/>
              </a:buClr>
              <a:tabLst>
                <a:tab pos="346075" algn="l"/>
                <a:tab pos="692150" algn="l"/>
                <a:tab pos="976313" algn="l"/>
              </a:tabLst>
            </a:pPr>
            <a:r>
              <a:rPr lang="en-US" sz="2400">
                <a:solidFill>
                  <a:schemeClr val="tx1"/>
                </a:solidFill>
              </a:rPr>
              <a:t>Used to identify hazards requiring more in-depth hazard ID</a:t>
            </a:r>
          </a:p>
          <a:p>
            <a:pPr marL="346075" indent="-346075">
              <a:spcBef>
                <a:spcPct val="75000"/>
              </a:spcBef>
              <a:buClr>
                <a:schemeClr val="tx1"/>
              </a:buClr>
              <a:tabLst>
                <a:tab pos="346075" algn="l"/>
                <a:tab pos="692150" algn="l"/>
                <a:tab pos="976313" algn="l"/>
              </a:tabLst>
            </a:pPr>
            <a:r>
              <a:rPr lang="en-US" sz="2400">
                <a:solidFill>
                  <a:schemeClr val="tx1"/>
                </a:solidFill>
              </a:rPr>
              <a:t>Easy to use and takes very little time</a:t>
            </a:r>
          </a:p>
        </p:txBody>
      </p:sp>
      <p:sp>
        <p:nvSpPr>
          <p:cNvPr id="12291"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1. Identify Hazards</a:t>
            </a:r>
            <a:br>
              <a:rPr lang="en-US" sz="2400" b="1">
                <a:solidFill>
                  <a:schemeClr val="tx2"/>
                </a:solidFill>
              </a:rPr>
            </a:br>
            <a:r>
              <a:rPr lang="en-US" sz="2400" b="1">
                <a:solidFill>
                  <a:schemeClr val="tx1"/>
                </a:solidFill>
              </a:rPr>
              <a:t>Preliminary Hazard Analysis Tool</a:t>
            </a:r>
          </a:p>
        </p:txBody>
      </p:sp>
      <p:graphicFrame>
        <p:nvGraphicFramePr>
          <p:cNvPr id="138275" name="Group 35"/>
          <p:cNvGraphicFramePr>
            <a:graphicFrameLocks noGrp="1"/>
          </p:cNvGraphicFramePr>
          <p:nvPr/>
        </p:nvGraphicFramePr>
        <p:xfrm>
          <a:off x="636588" y="3429000"/>
          <a:ext cx="7924800" cy="2222500"/>
        </p:xfrm>
        <a:graphic>
          <a:graphicData uri="http://schemas.openxmlformats.org/drawingml/2006/table">
            <a:tbl>
              <a:tblPr/>
              <a:tblGrid>
                <a:gridCol w="3133725">
                  <a:extLst>
                    <a:ext uri="{9D8B030D-6E8A-4147-A177-3AD203B41FA5}">
                      <a16:colId xmlns:a16="http://schemas.microsoft.com/office/drawing/2014/main" val="20000"/>
                    </a:ext>
                  </a:extLst>
                </a:gridCol>
                <a:gridCol w="4791075">
                  <a:extLst>
                    <a:ext uri="{9D8B030D-6E8A-4147-A177-3AD203B41FA5}">
                      <a16:colId xmlns:a16="http://schemas.microsoft.com/office/drawing/2014/main" val="20001"/>
                    </a:ext>
                  </a:extLst>
                </a:gridCol>
              </a:tblGrid>
              <a:tr h="415925">
                <a:tc>
                  <a:txBody>
                    <a:bodyPr/>
                    <a:lstStyle/>
                    <a:p>
                      <a:pPr marL="0" marR="0" lvl="0" indent="0" algn="ctr"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Tahoma" pitchFamily="34" charset="0"/>
                        </a:rPr>
                        <a:t>Activity or Event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Tahoma" pitchFamily="34" charset="0"/>
                        </a:rPr>
                        <a:t>Hazard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61988">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Step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Hazard 1</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Hazard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415925">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Step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Hazard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728663">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Step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dirty="0">
                          <a:ln>
                            <a:noFill/>
                          </a:ln>
                          <a:solidFill>
                            <a:srgbClr val="000000"/>
                          </a:solidFill>
                          <a:effectLst/>
                          <a:latin typeface="Tahoma" pitchFamily="34" charset="0"/>
                        </a:rPr>
                        <a:t>Hazard 1</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dirty="0">
                          <a:ln>
                            <a:noFill/>
                          </a:ln>
                          <a:solidFill>
                            <a:srgbClr val="000000"/>
                          </a:solidFill>
                          <a:effectLst/>
                          <a:latin typeface="Tahoma" pitchFamily="34" charset="0"/>
                        </a:rPr>
                        <a:t>Hazard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bl>
          </a:graphicData>
        </a:graphic>
      </p:graphicFrame>
    </p:spTree>
    <p:custDataLst>
      <p:tags r:id="rId1"/>
    </p:custDataLst>
  </p:cSld>
  <p:clrMapOvr>
    <a:masterClrMapping/>
  </p:clrMapOvr>
  <p:transition spd="slow">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4294967295"/>
          </p:nvPr>
        </p:nvSpPr>
        <p:spPr>
          <a:xfrm>
            <a:off x="457200" y="1668463"/>
            <a:ext cx="8229600" cy="1747837"/>
          </a:xfrm>
        </p:spPr>
        <p:txBody>
          <a:bodyPr/>
          <a:lstStyle/>
          <a:p>
            <a:pPr marL="346075" indent="-346075">
              <a:spcBef>
                <a:spcPct val="75000"/>
              </a:spcBef>
              <a:buClr>
                <a:schemeClr val="tx1"/>
              </a:buClr>
              <a:tabLst>
                <a:tab pos="346075" algn="l"/>
                <a:tab pos="692150" algn="l"/>
                <a:tab pos="976313" algn="l"/>
              </a:tabLst>
            </a:pPr>
            <a:r>
              <a:rPr lang="en-US" sz="2400">
                <a:solidFill>
                  <a:schemeClr val="tx1"/>
                </a:solidFill>
              </a:rPr>
              <a:t>One of the most powerful hazards ID tools.</a:t>
            </a:r>
          </a:p>
          <a:p>
            <a:pPr marL="346075" indent="-346075">
              <a:spcBef>
                <a:spcPct val="75000"/>
              </a:spcBef>
              <a:buClr>
                <a:schemeClr val="tx1"/>
              </a:buClr>
              <a:tabLst>
                <a:tab pos="346075" algn="l"/>
                <a:tab pos="692150" algn="l"/>
                <a:tab pos="976313" algn="l"/>
              </a:tabLst>
            </a:pPr>
            <a:r>
              <a:rPr lang="en-US" sz="2400">
                <a:solidFill>
                  <a:schemeClr val="tx1"/>
                </a:solidFill>
              </a:rPr>
              <a:t>Designed to add structure to the intuitive and experiential expertise of operational personnel.</a:t>
            </a:r>
          </a:p>
          <a:p>
            <a:pPr marL="346075" indent="-346075">
              <a:spcBef>
                <a:spcPct val="75000"/>
              </a:spcBef>
              <a:buClr>
                <a:schemeClr val="tx1"/>
              </a:buClr>
              <a:tabLst>
                <a:tab pos="346075" algn="l"/>
                <a:tab pos="692150" algn="l"/>
                <a:tab pos="976313" algn="l"/>
              </a:tabLst>
            </a:pPr>
            <a:r>
              <a:rPr lang="en-US" sz="2400">
                <a:solidFill>
                  <a:schemeClr val="tx1"/>
                </a:solidFill>
              </a:rPr>
              <a:t>Especially effective in capturing hazard data about failure modes.</a:t>
            </a:r>
          </a:p>
          <a:p>
            <a:pPr marL="346075" indent="-346075">
              <a:spcBef>
                <a:spcPct val="75000"/>
              </a:spcBef>
              <a:buClr>
                <a:schemeClr val="tx1"/>
              </a:buClr>
              <a:tabLst>
                <a:tab pos="346075" algn="l"/>
                <a:tab pos="692150" algn="l"/>
                <a:tab pos="976313" algn="l"/>
              </a:tabLst>
            </a:pPr>
            <a:r>
              <a:rPr lang="en-US" sz="2400">
                <a:solidFill>
                  <a:schemeClr val="tx1"/>
                </a:solidFill>
              </a:rPr>
              <a:t>Typically used after the operations  analysis and preliminary hazard analysis.</a:t>
            </a:r>
          </a:p>
          <a:p>
            <a:pPr marL="346075" indent="-346075">
              <a:spcBef>
                <a:spcPct val="75000"/>
              </a:spcBef>
              <a:buClr>
                <a:schemeClr val="tx1"/>
              </a:buClr>
              <a:tabLst>
                <a:tab pos="346075" algn="l"/>
                <a:tab pos="692150" algn="l"/>
                <a:tab pos="976313" algn="l"/>
              </a:tabLst>
            </a:pPr>
            <a:r>
              <a:rPr lang="en-US" sz="2400">
                <a:solidFill>
                  <a:schemeClr val="tx1"/>
                </a:solidFill>
              </a:rPr>
              <a:t>Can be used on time critical applications.</a:t>
            </a:r>
          </a:p>
        </p:txBody>
      </p:sp>
      <p:sp>
        <p:nvSpPr>
          <p:cNvPr id="13315"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1. Identify Hazards</a:t>
            </a:r>
            <a:br>
              <a:rPr lang="en-US" sz="2400" b="1">
                <a:solidFill>
                  <a:schemeClr val="tx2"/>
                </a:solidFill>
              </a:rPr>
            </a:br>
            <a:r>
              <a:rPr lang="en-US" sz="2400" b="1">
                <a:solidFill>
                  <a:schemeClr val="tx1"/>
                </a:solidFill>
              </a:rPr>
              <a:t>“What If” Tool</a:t>
            </a:r>
          </a:p>
        </p:txBody>
      </p:sp>
    </p:spTree>
    <p:custDataLst>
      <p:tags r:id="rId1"/>
    </p:custDataLst>
  </p:cSld>
  <p:clrMapOvr>
    <a:masterClrMapping/>
  </p:clrMapOvr>
  <p:transition spd="slow">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4294967295"/>
          </p:nvPr>
        </p:nvSpPr>
        <p:spPr>
          <a:xfrm>
            <a:off x="457200" y="1668463"/>
            <a:ext cx="8229600" cy="4602162"/>
          </a:xfrm>
        </p:spPr>
        <p:txBody>
          <a:bodyPr/>
          <a:lstStyle/>
          <a:p>
            <a:pPr marL="346075" indent="-346075">
              <a:spcBef>
                <a:spcPct val="75000"/>
              </a:spcBef>
              <a:buClr>
                <a:schemeClr val="tx1"/>
              </a:buClr>
              <a:tabLst>
                <a:tab pos="346075" algn="l"/>
                <a:tab pos="692150" algn="l"/>
                <a:tab pos="976313" algn="l"/>
              </a:tabLst>
            </a:pPr>
            <a:r>
              <a:rPr lang="en-US" sz="2400">
                <a:solidFill>
                  <a:schemeClr val="tx1"/>
                </a:solidFill>
              </a:rPr>
              <a:t>Captures input of operational personnel in brainstorming–like environment.</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Participants should have through operation flow knowledge.</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Visualize expected operational flow in chronological order from beginning to end.</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Select a segment to focus on.</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Use “Murphy’s Law” to anticipate failures and worse-case scenarios.</a:t>
            </a:r>
          </a:p>
        </p:txBody>
      </p:sp>
      <p:sp>
        <p:nvSpPr>
          <p:cNvPr id="14339"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1. Identify Hazards</a:t>
            </a:r>
            <a:br>
              <a:rPr lang="en-US" sz="2400" b="1">
                <a:solidFill>
                  <a:schemeClr val="tx2"/>
                </a:solidFill>
              </a:rPr>
            </a:br>
            <a:r>
              <a:rPr lang="en-US" sz="2400" b="1">
                <a:solidFill>
                  <a:schemeClr val="tx1"/>
                </a:solidFill>
              </a:rPr>
              <a:t>“What If” Tool</a:t>
            </a:r>
          </a:p>
        </p:txBody>
      </p:sp>
    </p:spTree>
    <p:custDataLst>
      <p:tags r:id="rId1"/>
    </p:custDataLst>
  </p:cSld>
  <p:clrMapOvr>
    <a:masterClrMapping/>
  </p:clrMapOvr>
  <p:transition spd="slow">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4294967295"/>
          </p:nvPr>
        </p:nvSpPr>
        <p:spPr>
          <a:xfrm>
            <a:off x="457200" y="1668463"/>
            <a:ext cx="8229600" cy="4602162"/>
          </a:xfrm>
        </p:spPr>
        <p:txBody>
          <a:bodyPr/>
          <a:lstStyle/>
          <a:p>
            <a:pPr marL="346075" indent="-346075">
              <a:spcBef>
                <a:spcPct val="75000"/>
              </a:spcBef>
              <a:buClr>
                <a:schemeClr val="tx1"/>
              </a:buClr>
              <a:tabLst>
                <a:tab pos="346075" algn="l"/>
                <a:tab pos="692150" algn="l"/>
                <a:tab pos="976313" algn="l"/>
              </a:tabLst>
            </a:pPr>
            <a:r>
              <a:rPr lang="en-US" sz="2400">
                <a:solidFill>
                  <a:schemeClr val="tx1"/>
                </a:solidFill>
              </a:rPr>
              <a:t>Identify hazards using imagination and visualization  to reveal unusual hazards.</a:t>
            </a:r>
          </a:p>
          <a:p>
            <a:pPr marL="346075" indent="-346075">
              <a:spcBef>
                <a:spcPct val="75000"/>
              </a:spcBef>
              <a:buClr>
                <a:schemeClr val="tx1"/>
              </a:buClr>
              <a:tabLst>
                <a:tab pos="346075" algn="l"/>
                <a:tab pos="692150" algn="l"/>
                <a:tab pos="976313" algn="l"/>
              </a:tabLst>
            </a:pPr>
            <a:r>
              <a:rPr lang="en-US" sz="2400">
                <a:solidFill>
                  <a:schemeClr val="tx1"/>
                </a:solidFill>
              </a:rPr>
              <a:t>Construct a mental movie to walk thru events immediately ahead of and of the actual hazard.</a:t>
            </a:r>
          </a:p>
          <a:p>
            <a:pPr marL="346075" indent="-346075">
              <a:spcBef>
                <a:spcPct val="75000"/>
              </a:spcBef>
              <a:buClr>
                <a:schemeClr val="tx1"/>
              </a:buClr>
              <a:tabLst>
                <a:tab pos="346075" algn="l"/>
                <a:tab pos="692150" algn="l"/>
                <a:tab pos="976313" algn="l"/>
              </a:tabLst>
            </a:pPr>
            <a:r>
              <a:rPr lang="en-US" sz="2400">
                <a:solidFill>
                  <a:schemeClr val="tx1"/>
                </a:solidFill>
              </a:rPr>
              <a:t>Visualize twice; once as they should be, then with worse credible scenarios.</a:t>
            </a:r>
          </a:p>
          <a:p>
            <a:pPr marL="346075" indent="-346075">
              <a:spcBef>
                <a:spcPct val="75000"/>
              </a:spcBef>
              <a:buClr>
                <a:schemeClr val="tx1"/>
              </a:buClr>
              <a:tabLst>
                <a:tab pos="346075" algn="l"/>
                <a:tab pos="692150" algn="l"/>
                <a:tab pos="976313" algn="l"/>
              </a:tabLst>
            </a:pPr>
            <a:r>
              <a:rPr lang="en-US" sz="2400">
                <a:solidFill>
                  <a:schemeClr val="tx1"/>
                </a:solidFill>
              </a:rPr>
              <a:t>Ability to link two or more individual hazards makes it one of the best tools.</a:t>
            </a:r>
          </a:p>
        </p:txBody>
      </p:sp>
      <p:sp>
        <p:nvSpPr>
          <p:cNvPr id="15363"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1. Identify Hazards</a:t>
            </a:r>
            <a:br>
              <a:rPr lang="en-US" sz="2400" b="1">
                <a:solidFill>
                  <a:schemeClr val="tx2"/>
                </a:solidFill>
              </a:rPr>
            </a:br>
            <a:r>
              <a:rPr lang="en-US" sz="2400" b="1">
                <a:solidFill>
                  <a:schemeClr val="tx1"/>
                </a:solidFill>
              </a:rPr>
              <a:t>Scenario Process Tool</a:t>
            </a:r>
          </a:p>
        </p:txBody>
      </p:sp>
    </p:spTree>
    <p:custDataLst>
      <p:tags r:id="rId1"/>
    </p:custDataLst>
  </p:cSld>
  <p:clrMapOvr>
    <a:masterClrMapping/>
  </p:clrMapOvr>
  <p:transition spd="slow">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4294967295"/>
          </p:nvPr>
        </p:nvSpPr>
        <p:spPr>
          <a:xfrm>
            <a:off x="457200" y="1668463"/>
            <a:ext cx="8229600" cy="4602162"/>
          </a:xfrm>
        </p:spPr>
        <p:txBody>
          <a:bodyPr/>
          <a:lstStyle/>
          <a:p>
            <a:pPr marL="346075" indent="-346075">
              <a:spcBef>
                <a:spcPct val="75000"/>
              </a:spcBef>
              <a:buClr>
                <a:schemeClr val="tx1"/>
              </a:buClr>
              <a:tabLst>
                <a:tab pos="346075" algn="l"/>
                <a:tab pos="692150" algn="l"/>
                <a:tab pos="976313" algn="l"/>
              </a:tabLst>
            </a:pPr>
            <a:r>
              <a:rPr lang="en-US" sz="2400">
                <a:solidFill>
                  <a:schemeClr val="tx1"/>
                </a:solidFill>
              </a:rPr>
              <a:t>Entertaining, dynamic and motivating for even the most junior personnel.</a:t>
            </a:r>
          </a:p>
          <a:p>
            <a:pPr marL="346075" indent="-346075">
              <a:spcBef>
                <a:spcPct val="75000"/>
              </a:spcBef>
              <a:buClr>
                <a:schemeClr val="tx1"/>
              </a:buClr>
              <a:tabLst>
                <a:tab pos="346075" algn="l"/>
                <a:tab pos="692150" algn="l"/>
                <a:tab pos="976313" algn="l"/>
              </a:tabLst>
            </a:pPr>
            <a:r>
              <a:rPr lang="en-US" sz="2400">
                <a:solidFill>
                  <a:schemeClr val="tx1"/>
                </a:solidFill>
              </a:rPr>
              <a:t>Best to follow flow of events outlined in the operational analysis tool.</a:t>
            </a:r>
          </a:p>
          <a:p>
            <a:pPr marL="346075" indent="-346075">
              <a:spcBef>
                <a:spcPct val="75000"/>
              </a:spcBef>
              <a:buClr>
                <a:schemeClr val="tx1"/>
              </a:buClr>
              <a:tabLst>
                <a:tab pos="346075" algn="l"/>
                <a:tab pos="692150" algn="l"/>
                <a:tab pos="976313" algn="l"/>
              </a:tabLst>
            </a:pPr>
            <a:r>
              <a:rPr lang="en-US" sz="2400">
                <a:solidFill>
                  <a:schemeClr val="tx1"/>
                </a:solidFill>
              </a:rPr>
              <a:t>Can be only tool needed in time critical events.</a:t>
            </a:r>
          </a:p>
        </p:txBody>
      </p:sp>
      <p:sp>
        <p:nvSpPr>
          <p:cNvPr id="16387"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1. Identify Hazards</a:t>
            </a:r>
            <a:br>
              <a:rPr lang="en-US" sz="2400" b="1">
                <a:solidFill>
                  <a:schemeClr val="tx2"/>
                </a:solidFill>
              </a:rPr>
            </a:br>
            <a:r>
              <a:rPr lang="en-US" sz="2400" b="1">
                <a:solidFill>
                  <a:schemeClr val="tx1"/>
                </a:solidFill>
              </a:rPr>
              <a:t>Scenario Process Tool</a:t>
            </a:r>
          </a:p>
        </p:txBody>
      </p:sp>
    </p:spTree>
    <p:custDataLst>
      <p:tags r:id="rId1"/>
    </p:custDataLst>
  </p:cSld>
  <p:clrMapOvr>
    <a:masterClrMapping/>
  </p:clrMapOvr>
  <p:transition spd="slow">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4294967295"/>
          </p:nvPr>
        </p:nvSpPr>
        <p:spPr>
          <a:xfrm>
            <a:off x="457200" y="1668463"/>
            <a:ext cx="8229600" cy="4602162"/>
          </a:xfrm>
        </p:spPr>
        <p:txBody>
          <a:bodyPr/>
          <a:lstStyle/>
          <a:p>
            <a:pPr marL="346075" indent="-346075">
              <a:spcBef>
                <a:spcPct val="50000"/>
              </a:spcBef>
              <a:buClr>
                <a:schemeClr val="tx1"/>
              </a:buClr>
              <a:tabLst>
                <a:tab pos="346075" algn="l"/>
                <a:tab pos="692150" algn="l"/>
                <a:tab pos="976313" algn="l"/>
              </a:tabLst>
            </a:pPr>
            <a:r>
              <a:rPr lang="en-US" sz="2400">
                <a:solidFill>
                  <a:schemeClr val="tx1"/>
                </a:solidFill>
              </a:rPr>
              <a:t>Provides the maximum structure and detail of the primary hazards identification tools.</a:t>
            </a:r>
          </a:p>
          <a:p>
            <a:pPr marL="346075" indent="-346075">
              <a:spcBef>
                <a:spcPct val="50000"/>
              </a:spcBef>
              <a:buClr>
                <a:schemeClr val="tx1"/>
              </a:buClr>
              <a:tabLst>
                <a:tab pos="346075" algn="l"/>
                <a:tab pos="692150" algn="l"/>
                <a:tab pos="976313" algn="l"/>
              </a:tabLst>
            </a:pPr>
            <a:r>
              <a:rPr lang="en-US" sz="2400">
                <a:solidFill>
                  <a:schemeClr val="tx1"/>
                </a:solidFill>
              </a:rPr>
              <a:t>It’s graphics captures and correlates the hazards data produced by the other tools.</a:t>
            </a:r>
          </a:p>
          <a:p>
            <a:pPr marL="346075" indent="-346075">
              <a:spcBef>
                <a:spcPct val="50000"/>
              </a:spcBef>
              <a:buClr>
                <a:schemeClr val="tx1"/>
              </a:buClr>
              <a:tabLst>
                <a:tab pos="346075" algn="l"/>
                <a:tab pos="692150" algn="l"/>
                <a:tab pos="976313" algn="l"/>
              </a:tabLst>
            </a:pPr>
            <a:r>
              <a:rPr lang="en-US" sz="2400">
                <a:solidFill>
                  <a:schemeClr val="tx1"/>
                </a:solidFill>
              </a:rPr>
              <a:t>Tree-like structure establishes the connectivity and linkages that may exist between hazards.</a:t>
            </a:r>
          </a:p>
          <a:p>
            <a:pPr marL="346075" indent="-346075">
              <a:spcBef>
                <a:spcPct val="50000"/>
              </a:spcBef>
              <a:buClr>
                <a:schemeClr val="tx1"/>
              </a:buClr>
              <a:tabLst>
                <a:tab pos="346075" algn="l"/>
                <a:tab pos="692150" algn="l"/>
                <a:tab pos="976313" algn="l"/>
              </a:tabLst>
            </a:pPr>
            <a:r>
              <a:rPr lang="en-US" sz="2400">
                <a:solidFill>
                  <a:schemeClr val="tx1"/>
                </a:solidFill>
              </a:rPr>
              <a:t>Most effective with complicated operations where hazards are interlinked in various ways.</a:t>
            </a:r>
          </a:p>
          <a:p>
            <a:pPr marL="346075" indent="-346075">
              <a:spcBef>
                <a:spcPct val="50000"/>
              </a:spcBef>
              <a:buClr>
                <a:schemeClr val="tx1"/>
              </a:buClr>
              <a:tabLst>
                <a:tab pos="346075" algn="l"/>
                <a:tab pos="692150" algn="l"/>
                <a:tab pos="976313" algn="l"/>
              </a:tabLst>
            </a:pPr>
            <a:r>
              <a:rPr lang="en-US" sz="2400">
                <a:solidFill>
                  <a:schemeClr val="tx1"/>
                </a:solidFill>
              </a:rPr>
              <a:t>Excellent place to use the 5M Model – Interaction between Man, Machine, Media, and Management to produce Mission success.</a:t>
            </a:r>
          </a:p>
        </p:txBody>
      </p:sp>
      <p:sp>
        <p:nvSpPr>
          <p:cNvPr id="17411"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1. Identify Hazards</a:t>
            </a:r>
            <a:br>
              <a:rPr lang="en-US" sz="2400" b="1">
                <a:solidFill>
                  <a:schemeClr val="tx2"/>
                </a:solidFill>
              </a:rPr>
            </a:br>
            <a:r>
              <a:rPr lang="en-US" sz="2400" b="1">
                <a:solidFill>
                  <a:schemeClr val="tx1"/>
                </a:solidFill>
              </a:rPr>
              <a:t>Logic Diagram</a:t>
            </a:r>
          </a:p>
        </p:txBody>
      </p:sp>
    </p:spTree>
    <p:custDataLst>
      <p:tags r:id="rId1"/>
    </p:custDataLst>
  </p:cSld>
  <p:clrMapOvr>
    <a:masterClrMapping/>
  </p:clrMapOvr>
  <p:transition spd="slow">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4294967295"/>
          </p:nvPr>
        </p:nvSpPr>
        <p:spPr>
          <a:xfrm>
            <a:off x="457200" y="1668463"/>
            <a:ext cx="8229600" cy="4602162"/>
          </a:xfrm>
        </p:spPr>
        <p:txBody>
          <a:bodyPr/>
          <a:lstStyle/>
          <a:p>
            <a:pPr marL="346075" indent="-346075">
              <a:spcBef>
                <a:spcPct val="75000"/>
              </a:spcBef>
              <a:buClr>
                <a:schemeClr val="tx1"/>
              </a:buClr>
              <a:tabLst>
                <a:tab pos="346075" algn="l"/>
                <a:tab pos="692150" algn="l"/>
                <a:tab pos="976313" algn="l"/>
              </a:tabLst>
            </a:pPr>
            <a:r>
              <a:rPr lang="en-US" sz="2400">
                <a:solidFill>
                  <a:schemeClr val="tx1"/>
                </a:solidFill>
              </a:rPr>
              <a:t>The most comprehensive of the primary hazard identification tools.</a:t>
            </a:r>
          </a:p>
          <a:p>
            <a:pPr marL="346075" indent="-346075">
              <a:spcBef>
                <a:spcPct val="75000"/>
              </a:spcBef>
              <a:buClr>
                <a:schemeClr val="tx1"/>
              </a:buClr>
              <a:tabLst>
                <a:tab pos="346075" algn="l"/>
                <a:tab pos="692150" algn="l"/>
                <a:tab pos="976313" algn="l"/>
              </a:tabLst>
            </a:pPr>
            <a:r>
              <a:rPr lang="en-US" sz="2400">
                <a:solidFill>
                  <a:schemeClr val="tx1"/>
                </a:solidFill>
              </a:rPr>
              <a:t>Three major types of logic diagrams</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Positive diagram. Highlights factors that must be in place if risk is to effectively controlled.</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Event diagram. Focuses on one event, often a failure identified with “what if” tool, and examines possible outcomes.</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Negative diagram. Selects a loss event and analyses various hazards that could combine to produce that loss.</a:t>
            </a:r>
          </a:p>
        </p:txBody>
      </p:sp>
      <p:sp>
        <p:nvSpPr>
          <p:cNvPr id="18435"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1. Identify Hazards</a:t>
            </a:r>
            <a:br>
              <a:rPr lang="en-US" sz="2400" b="1">
                <a:solidFill>
                  <a:schemeClr val="tx2"/>
                </a:solidFill>
              </a:rPr>
            </a:br>
            <a:r>
              <a:rPr lang="en-US" sz="2400" b="1">
                <a:solidFill>
                  <a:schemeClr val="tx1"/>
                </a:solidFill>
              </a:rPr>
              <a:t>Logic Diagram</a:t>
            </a:r>
          </a:p>
        </p:txBody>
      </p:sp>
    </p:spTree>
    <p:custDataLst>
      <p:tags r:id="rId1"/>
    </p:custDataLst>
  </p:cSld>
  <p:clrMapOvr>
    <a:masterClrMapping/>
  </p:clrMapOvr>
  <p:transition spd="slow">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4294967295"/>
          </p:nvPr>
        </p:nvSpPr>
        <p:spPr>
          <a:xfrm>
            <a:off x="457200" y="1668463"/>
            <a:ext cx="8229600" cy="4602162"/>
          </a:xfrm>
        </p:spPr>
        <p:txBody>
          <a:bodyPr/>
          <a:lstStyle/>
          <a:p>
            <a:pPr marL="346075" indent="-346075" algn="ctr" eaLnBrk="1" hangingPunct="1">
              <a:spcBef>
                <a:spcPct val="0"/>
              </a:spcBef>
              <a:buClrTx/>
              <a:buSzTx/>
              <a:buFontTx/>
              <a:buNone/>
              <a:tabLst>
                <a:tab pos="346075" algn="l"/>
                <a:tab pos="692150" algn="l"/>
                <a:tab pos="976313" algn="l"/>
              </a:tabLst>
            </a:pPr>
            <a:r>
              <a:rPr lang="en-US" sz="2400" i="1">
                <a:solidFill>
                  <a:schemeClr val="tx1"/>
                </a:solidFill>
              </a:rPr>
              <a:t>Generic Logic Diagram</a:t>
            </a:r>
          </a:p>
        </p:txBody>
      </p:sp>
      <p:sp>
        <p:nvSpPr>
          <p:cNvPr id="19459"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1. Identify Hazards</a:t>
            </a:r>
            <a:br>
              <a:rPr lang="en-US" sz="2400" b="1">
                <a:solidFill>
                  <a:schemeClr val="tx2"/>
                </a:solidFill>
              </a:rPr>
            </a:br>
            <a:r>
              <a:rPr lang="en-US" sz="2400" b="1">
                <a:solidFill>
                  <a:schemeClr val="tx1"/>
                </a:solidFill>
              </a:rPr>
              <a:t>Logic Diagram</a:t>
            </a:r>
          </a:p>
        </p:txBody>
      </p:sp>
      <p:pic>
        <p:nvPicPr>
          <p:cNvPr id="19460" name="Picture 2"/>
          <p:cNvPicPr>
            <a:picLocks noChangeAspect="1" noChangeArrowheads="1"/>
          </p:cNvPicPr>
          <p:nvPr>
            <p:custDataLst>
              <p:tags r:id="rId2"/>
            </p:custDataLst>
          </p:nvPr>
        </p:nvPicPr>
        <p:blipFill>
          <a:blip r:embed="rId5" cstate="print"/>
          <a:srcRect/>
          <a:stretch>
            <a:fillRect/>
          </a:stretch>
        </p:blipFill>
        <p:spPr bwMode="auto">
          <a:xfrm>
            <a:off x="461963" y="2133600"/>
            <a:ext cx="8202612" cy="4117975"/>
          </a:xfrm>
          <a:prstGeom prst="rect">
            <a:avLst/>
          </a:prstGeom>
          <a:noFill/>
          <a:ln w="19050">
            <a:solidFill>
              <a:schemeClr val="tx1"/>
            </a:solidFill>
            <a:miter lim="800000"/>
            <a:headEnd/>
            <a:tailEnd/>
          </a:ln>
        </p:spPr>
      </p:pic>
    </p:spTree>
    <p:custDataLst>
      <p:tags r:id="rId1"/>
    </p:custDataLst>
  </p:cSld>
  <p:clrMapOvr>
    <a:masterClrMapping/>
  </p:clrMapOvr>
  <p:transition spd="slow">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4294967295"/>
          </p:nvPr>
        </p:nvSpPr>
        <p:spPr>
          <a:xfrm>
            <a:off x="636588" y="2500313"/>
            <a:ext cx="1746250" cy="1844675"/>
          </a:xfrm>
        </p:spPr>
        <p:txBody>
          <a:bodyPr/>
          <a:lstStyle/>
          <a:p>
            <a:pPr marL="0" indent="0" eaLnBrk="1" hangingPunct="1">
              <a:spcBef>
                <a:spcPct val="0"/>
              </a:spcBef>
              <a:buClrTx/>
              <a:buSzTx/>
              <a:buFontTx/>
              <a:buNone/>
              <a:tabLst>
                <a:tab pos="692150" algn="l"/>
                <a:tab pos="976313" algn="l"/>
              </a:tabLst>
            </a:pPr>
            <a:r>
              <a:rPr lang="en-US" sz="2400">
                <a:solidFill>
                  <a:schemeClr val="tx1"/>
                </a:solidFill>
              </a:rPr>
              <a:t>Example of Positive Logic Diagram</a:t>
            </a:r>
          </a:p>
        </p:txBody>
      </p:sp>
      <p:sp>
        <p:nvSpPr>
          <p:cNvPr id="20483"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1"/>
                </a:solidFill>
              </a:rPr>
              <a:t>Step 1. Identify Hazards</a:t>
            </a:r>
            <a:br>
              <a:rPr lang="en-US" sz="2400" b="1">
                <a:solidFill>
                  <a:schemeClr val="tx1"/>
                </a:solidFill>
              </a:rPr>
            </a:br>
            <a:r>
              <a:rPr lang="en-US" sz="2400" b="1">
                <a:solidFill>
                  <a:schemeClr val="tx1"/>
                </a:solidFill>
              </a:rPr>
              <a:t>Logic Diagram</a:t>
            </a:r>
          </a:p>
        </p:txBody>
      </p:sp>
      <p:sp>
        <p:nvSpPr>
          <p:cNvPr id="20484" name="PPTShape_0"/>
          <p:cNvSpPr>
            <a:spLocks/>
          </p:cNvSpPr>
          <p:nvPr/>
        </p:nvSpPr>
        <p:spPr bwMode="auto">
          <a:xfrm>
            <a:off x="434975" y="1531938"/>
            <a:ext cx="8229600" cy="4724400"/>
          </a:xfrm>
          <a:prstGeom prst="rect">
            <a:avLst/>
          </a:prstGeom>
          <a:noFill/>
          <a:ln w="9525">
            <a:noFill/>
            <a:miter lim="800000"/>
            <a:headEnd/>
            <a:tailEnd/>
          </a:ln>
        </p:spPr>
        <p:txBody>
          <a:bodyPr/>
          <a:lstStyle/>
          <a:p>
            <a:pPr marL="342900" indent="-342900" eaLnBrk="0" hangingPunct="0">
              <a:spcBef>
                <a:spcPct val="20000"/>
              </a:spcBef>
              <a:buClr>
                <a:srgbClr val="DDDDDD"/>
              </a:buClr>
              <a:buSzPct val="80000"/>
              <a:buFontTx/>
              <a:buChar char="•"/>
            </a:pPr>
            <a:r>
              <a:rPr lang="en-US">
                <a:solidFill>
                  <a:schemeClr val="tx1"/>
                </a:solidFill>
                <a:latin typeface="Calibri" pitchFamily="34" charset="0"/>
              </a:rPr>
              <a:t>s</a:t>
            </a:r>
            <a:endParaRPr lang="en-US">
              <a:solidFill>
                <a:schemeClr val="tx1"/>
              </a:solidFill>
            </a:endParaRPr>
          </a:p>
        </p:txBody>
      </p:sp>
      <p:sp>
        <p:nvSpPr>
          <p:cNvPr id="4" name="Flowchart: Process 3"/>
          <p:cNvSpPr/>
          <p:nvPr/>
        </p:nvSpPr>
        <p:spPr>
          <a:xfrm>
            <a:off x="690563" y="1684338"/>
            <a:ext cx="17526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Successful drive to SAREX</a:t>
            </a:r>
            <a:endParaRPr lang="en-US">
              <a:solidFill>
                <a:schemeClr val="tx1"/>
              </a:solidFill>
            </a:endParaRPr>
          </a:p>
        </p:txBody>
      </p:sp>
      <p:cxnSp>
        <p:nvCxnSpPr>
          <p:cNvPr id="6" name="Straight Connector 5"/>
          <p:cNvCxnSpPr>
            <a:stCxn id="4" idx="3"/>
            <a:endCxn id="7" idx="1"/>
          </p:cNvCxnSpPr>
          <p:nvPr/>
        </p:nvCxnSpPr>
        <p:spPr>
          <a:xfrm>
            <a:off x="2455863" y="1990725"/>
            <a:ext cx="627062"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Flowchart: Process 6"/>
          <p:cNvSpPr/>
          <p:nvPr/>
        </p:nvSpPr>
        <p:spPr>
          <a:xfrm>
            <a:off x="3095625" y="1684338"/>
            <a:ext cx="153035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Man</a:t>
            </a:r>
            <a:endParaRPr lang="en-US">
              <a:solidFill>
                <a:schemeClr val="tx1"/>
              </a:solidFill>
            </a:endParaRPr>
          </a:p>
        </p:txBody>
      </p:sp>
      <p:cxnSp>
        <p:nvCxnSpPr>
          <p:cNvPr id="10" name="Straight Connector 9"/>
          <p:cNvCxnSpPr/>
          <p:nvPr/>
        </p:nvCxnSpPr>
        <p:spPr>
          <a:xfrm rot="5400000">
            <a:off x="893762" y="3894138"/>
            <a:ext cx="3808413"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Flowchart: Process 10"/>
          <p:cNvSpPr/>
          <p:nvPr/>
        </p:nvSpPr>
        <p:spPr>
          <a:xfrm>
            <a:off x="3095625" y="3436938"/>
            <a:ext cx="1530350" cy="609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Machine</a:t>
            </a:r>
            <a:endParaRPr lang="en-US">
              <a:solidFill>
                <a:schemeClr val="tx1"/>
              </a:solidFill>
            </a:endParaRPr>
          </a:p>
        </p:txBody>
      </p:sp>
      <p:cxnSp>
        <p:nvCxnSpPr>
          <p:cNvPr id="13" name="Straight Connector 12"/>
          <p:cNvCxnSpPr/>
          <p:nvPr/>
        </p:nvCxnSpPr>
        <p:spPr>
          <a:xfrm>
            <a:off x="2797175" y="3741738"/>
            <a:ext cx="300038" cy="1587"/>
          </a:xfrm>
          <a:prstGeom prst="line">
            <a:avLst/>
          </a:prstGeom>
        </p:spPr>
        <p:style>
          <a:lnRef idx="1">
            <a:schemeClr val="accent1"/>
          </a:lnRef>
          <a:fillRef idx="0">
            <a:schemeClr val="accent1"/>
          </a:fillRef>
          <a:effectRef idx="0">
            <a:schemeClr val="accent1"/>
          </a:effectRef>
          <a:fontRef idx="minor">
            <a:schemeClr val="tx1"/>
          </a:fontRef>
        </p:style>
      </p:cxnSp>
      <p:sp>
        <p:nvSpPr>
          <p:cNvPr id="19" name="Flowchart: Process 18"/>
          <p:cNvSpPr/>
          <p:nvPr/>
        </p:nvSpPr>
        <p:spPr>
          <a:xfrm>
            <a:off x="3095625" y="4275138"/>
            <a:ext cx="1530350" cy="609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Media</a:t>
            </a:r>
            <a:endParaRPr lang="en-US">
              <a:solidFill>
                <a:schemeClr val="tx1"/>
              </a:solidFill>
            </a:endParaRPr>
          </a:p>
        </p:txBody>
      </p:sp>
      <p:sp>
        <p:nvSpPr>
          <p:cNvPr id="20" name="Flowchart: Process 19"/>
          <p:cNvSpPr/>
          <p:nvPr/>
        </p:nvSpPr>
        <p:spPr>
          <a:xfrm>
            <a:off x="3095625" y="5570538"/>
            <a:ext cx="153035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Management</a:t>
            </a:r>
            <a:endParaRPr lang="en-US">
              <a:solidFill>
                <a:schemeClr val="tx1"/>
              </a:solidFill>
            </a:endParaRPr>
          </a:p>
        </p:txBody>
      </p:sp>
      <p:cxnSp>
        <p:nvCxnSpPr>
          <p:cNvPr id="24" name="Straight Connector 23"/>
          <p:cNvCxnSpPr/>
          <p:nvPr/>
        </p:nvCxnSpPr>
        <p:spPr>
          <a:xfrm>
            <a:off x="2797175" y="4579938"/>
            <a:ext cx="28575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797175" y="5799138"/>
            <a:ext cx="271463"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625975" y="1989138"/>
            <a:ext cx="9144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35" name="Flowchart: Process 34"/>
          <p:cNvSpPr/>
          <p:nvPr/>
        </p:nvSpPr>
        <p:spPr>
          <a:xfrm>
            <a:off x="5540375" y="18367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Physically Ready</a:t>
            </a:r>
            <a:endParaRPr lang="en-US">
              <a:solidFill>
                <a:schemeClr val="tx1"/>
              </a:solidFill>
            </a:endParaRPr>
          </a:p>
        </p:txBody>
      </p:sp>
      <p:sp>
        <p:nvSpPr>
          <p:cNvPr id="36" name="Flowchart: Process 35"/>
          <p:cNvSpPr/>
          <p:nvPr/>
        </p:nvSpPr>
        <p:spPr>
          <a:xfrm>
            <a:off x="5540375" y="22177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Mentally Ready</a:t>
            </a:r>
            <a:endParaRPr lang="en-US">
              <a:solidFill>
                <a:schemeClr val="tx1"/>
              </a:solidFill>
            </a:endParaRPr>
          </a:p>
        </p:txBody>
      </p:sp>
      <p:cxnSp>
        <p:nvCxnSpPr>
          <p:cNvPr id="46" name="Straight Connector 45"/>
          <p:cNvCxnSpPr/>
          <p:nvPr/>
        </p:nvCxnSpPr>
        <p:spPr>
          <a:xfrm rot="5400000">
            <a:off x="4512469" y="2559844"/>
            <a:ext cx="114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083175" y="2370138"/>
            <a:ext cx="47307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083175" y="2751138"/>
            <a:ext cx="4572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54" name="Flowchart: Process 53"/>
          <p:cNvSpPr/>
          <p:nvPr/>
        </p:nvSpPr>
        <p:spPr>
          <a:xfrm>
            <a:off x="5540375" y="25987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Emotionally Ready</a:t>
            </a:r>
            <a:endParaRPr lang="en-US">
              <a:solidFill>
                <a:schemeClr val="tx1"/>
              </a:solidFill>
            </a:endParaRPr>
          </a:p>
        </p:txBody>
      </p:sp>
      <p:cxnSp>
        <p:nvCxnSpPr>
          <p:cNvPr id="56" name="Straight Connector 55"/>
          <p:cNvCxnSpPr/>
          <p:nvPr/>
        </p:nvCxnSpPr>
        <p:spPr>
          <a:xfrm>
            <a:off x="5083175" y="3132138"/>
            <a:ext cx="6096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57" name="Flowchart: Process 56"/>
          <p:cNvSpPr/>
          <p:nvPr/>
        </p:nvSpPr>
        <p:spPr>
          <a:xfrm>
            <a:off x="5540375" y="29797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Legally Ready</a:t>
            </a:r>
            <a:endParaRPr lang="en-US">
              <a:solidFill>
                <a:schemeClr val="tx1"/>
              </a:solidFill>
            </a:endParaRPr>
          </a:p>
        </p:txBody>
      </p:sp>
      <p:sp>
        <p:nvSpPr>
          <p:cNvPr id="75" name="Flowchart: Process 74"/>
          <p:cNvSpPr/>
          <p:nvPr/>
        </p:nvSpPr>
        <p:spPr>
          <a:xfrm>
            <a:off x="5540375" y="35131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Mechanically Ready</a:t>
            </a:r>
            <a:endParaRPr lang="en-US">
              <a:solidFill>
                <a:schemeClr val="tx1"/>
              </a:solidFill>
            </a:endParaRPr>
          </a:p>
        </p:txBody>
      </p:sp>
      <p:sp>
        <p:nvSpPr>
          <p:cNvPr id="76" name="Flowchart: Process 75"/>
          <p:cNvSpPr/>
          <p:nvPr/>
        </p:nvSpPr>
        <p:spPr>
          <a:xfrm>
            <a:off x="5540375" y="38941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Safety Equipment Ready</a:t>
            </a:r>
            <a:endParaRPr lang="en-US">
              <a:solidFill>
                <a:schemeClr val="tx1"/>
              </a:solidFill>
            </a:endParaRPr>
          </a:p>
        </p:txBody>
      </p:sp>
      <p:cxnSp>
        <p:nvCxnSpPr>
          <p:cNvPr id="78" name="Straight Connector 77"/>
          <p:cNvCxnSpPr>
            <a:stCxn id="11" idx="3"/>
          </p:cNvCxnSpPr>
          <p:nvPr/>
        </p:nvCxnSpPr>
        <p:spPr>
          <a:xfrm>
            <a:off x="4638675" y="3741738"/>
            <a:ext cx="8763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891088" y="3932238"/>
            <a:ext cx="38258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5083175" y="4122738"/>
            <a:ext cx="465138" cy="15875"/>
          </a:xfrm>
          <a:prstGeom prst="line">
            <a:avLst/>
          </a:prstGeom>
        </p:spPr>
        <p:style>
          <a:lnRef idx="1">
            <a:schemeClr val="accent1"/>
          </a:lnRef>
          <a:fillRef idx="0">
            <a:schemeClr val="accent1"/>
          </a:fillRef>
          <a:effectRef idx="0">
            <a:schemeClr val="accent1"/>
          </a:effectRef>
          <a:fontRef idx="minor">
            <a:schemeClr val="tx1"/>
          </a:fontRef>
        </p:style>
      </p:cxnSp>
      <p:sp>
        <p:nvSpPr>
          <p:cNvPr id="92" name="Flowchart: Process 91"/>
          <p:cNvSpPr/>
          <p:nvPr/>
        </p:nvSpPr>
        <p:spPr>
          <a:xfrm>
            <a:off x="5540375" y="44275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Weather Conditions</a:t>
            </a:r>
            <a:endParaRPr lang="en-US">
              <a:solidFill>
                <a:schemeClr val="tx1"/>
              </a:solidFill>
            </a:endParaRPr>
          </a:p>
        </p:txBody>
      </p:sp>
      <p:sp>
        <p:nvSpPr>
          <p:cNvPr id="93" name="Flowchart: Process 92"/>
          <p:cNvSpPr/>
          <p:nvPr/>
        </p:nvSpPr>
        <p:spPr>
          <a:xfrm>
            <a:off x="5540375" y="48085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Road Conditions</a:t>
            </a:r>
            <a:endParaRPr lang="en-US">
              <a:solidFill>
                <a:schemeClr val="tx1"/>
              </a:solidFill>
            </a:endParaRPr>
          </a:p>
        </p:txBody>
      </p:sp>
      <p:cxnSp>
        <p:nvCxnSpPr>
          <p:cNvPr id="95" name="Elbow Connector 94"/>
          <p:cNvCxnSpPr/>
          <p:nvPr/>
        </p:nvCxnSpPr>
        <p:spPr>
          <a:xfrm>
            <a:off x="4549775" y="4579938"/>
            <a:ext cx="990600" cy="4191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4854575" y="4579938"/>
            <a:ext cx="6731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108" name="Flowchart: Process 107"/>
          <p:cNvSpPr/>
          <p:nvPr/>
        </p:nvSpPr>
        <p:spPr>
          <a:xfrm>
            <a:off x="5540375" y="53419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Road Structure</a:t>
            </a:r>
            <a:endParaRPr lang="en-US">
              <a:solidFill>
                <a:schemeClr val="tx1"/>
              </a:solidFill>
            </a:endParaRPr>
          </a:p>
        </p:txBody>
      </p:sp>
      <p:sp>
        <p:nvSpPr>
          <p:cNvPr id="109" name="Flowchart: Process 108"/>
          <p:cNvSpPr/>
          <p:nvPr/>
        </p:nvSpPr>
        <p:spPr>
          <a:xfrm>
            <a:off x="5540375" y="57229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Traffic Rules</a:t>
            </a:r>
            <a:endParaRPr lang="en-US">
              <a:solidFill>
                <a:schemeClr val="tx1"/>
              </a:solidFill>
            </a:endParaRPr>
          </a:p>
        </p:txBody>
      </p:sp>
      <p:sp>
        <p:nvSpPr>
          <p:cNvPr id="110" name="Flowchart: Process 109"/>
          <p:cNvSpPr/>
          <p:nvPr/>
        </p:nvSpPr>
        <p:spPr>
          <a:xfrm>
            <a:off x="5540375" y="61039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Enforcement</a:t>
            </a:r>
            <a:endParaRPr lang="en-US">
              <a:solidFill>
                <a:schemeClr val="tx1"/>
              </a:solidFill>
            </a:endParaRPr>
          </a:p>
        </p:txBody>
      </p:sp>
      <p:cxnSp>
        <p:nvCxnSpPr>
          <p:cNvPr id="112" name="Straight Connector 111"/>
          <p:cNvCxnSpPr>
            <a:stCxn id="20" idx="3"/>
          </p:cNvCxnSpPr>
          <p:nvPr/>
        </p:nvCxnSpPr>
        <p:spPr>
          <a:xfrm flipV="1">
            <a:off x="4638675" y="5875338"/>
            <a:ext cx="903288"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a:off x="4702176" y="5875337"/>
            <a:ext cx="7620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5083175" y="5494338"/>
            <a:ext cx="458788"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5083175" y="6256338"/>
            <a:ext cx="477838" cy="1587"/>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745DD-FBC1-48B0-BD5C-DB7BB50EE24E}"/>
              </a:ext>
            </a:extLst>
          </p:cNvPr>
          <p:cNvSpPr>
            <a:spLocks noGrp="1"/>
          </p:cNvSpPr>
          <p:nvPr>
            <p:ph type="title"/>
          </p:nvPr>
        </p:nvSpPr>
        <p:spPr>
          <a:xfrm>
            <a:off x="1971294" y="1694985"/>
            <a:ext cx="5201409" cy="707232"/>
          </a:xfrm>
        </p:spPr>
        <p:txBody>
          <a:bodyPr/>
          <a:lstStyle/>
          <a:p>
            <a:r>
              <a:rPr lang="en-US" dirty="0">
                <a:solidFill>
                  <a:srgbClr val="FF0000"/>
                </a:solidFill>
              </a:rPr>
              <a:t>Important note!</a:t>
            </a:r>
          </a:p>
        </p:txBody>
      </p:sp>
      <p:sp>
        <p:nvSpPr>
          <p:cNvPr id="3" name="Text Placeholder 2">
            <a:extLst>
              <a:ext uri="{FF2B5EF4-FFF2-40B4-BE49-F238E27FC236}">
                <a16:creationId xmlns:a16="http://schemas.microsoft.com/office/drawing/2014/main" id="{0B123D88-FDCA-477B-8206-8C882AE14BFF}"/>
              </a:ext>
            </a:extLst>
          </p:cNvPr>
          <p:cNvSpPr>
            <a:spLocks noGrp="1"/>
          </p:cNvSpPr>
          <p:nvPr>
            <p:ph type="body" idx="1"/>
          </p:nvPr>
        </p:nvSpPr>
        <p:spPr>
          <a:xfrm>
            <a:off x="685799" y="1694985"/>
            <a:ext cx="7772400" cy="4908171"/>
          </a:xfrm>
        </p:spPr>
        <p:txBody>
          <a:bodyPr/>
          <a:lstStyle/>
          <a:p>
            <a:pPr algn="ctr"/>
            <a:r>
              <a:rPr lang="en-US" sz="3200" dirty="0">
                <a:solidFill>
                  <a:schemeClr val="tx2"/>
                </a:solidFill>
              </a:rPr>
              <a:t>The material in this presentation provides some worthwhile information on risk management.</a:t>
            </a:r>
          </a:p>
          <a:p>
            <a:pPr algn="ctr"/>
            <a:r>
              <a:rPr lang="en-US" sz="3200" dirty="0">
                <a:solidFill>
                  <a:schemeClr val="tx2"/>
                </a:solidFill>
              </a:rPr>
              <a:t>However, the content is dated and does not necessarily reflect the current guidance found in CAPR 160-1 and CAPR 160-2, and should be considered informational only</a:t>
            </a:r>
          </a:p>
        </p:txBody>
      </p:sp>
      <p:sp>
        <p:nvSpPr>
          <p:cNvPr id="4" name="Slide Number Placeholder 3">
            <a:extLst>
              <a:ext uri="{FF2B5EF4-FFF2-40B4-BE49-F238E27FC236}">
                <a16:creationId xmlns:a16="http://schemas.microsoft.com/office/drawing/2014/main" id="{97568E2B-16B9-4572-949C-B8AF02783DBE}"/>
              </a:ext>
            </a:extLst>
          </p:cNvPr>
          <p:cNvSpPr>
            <a:spLocks noGrp="1"/>
          </p:cNvSpPr>
          <p:nvPr>
            <p:ph type="sldNum" sz="quarter" idx="12"/>
          </p:nvPr>
        </p:nvSpPr>
        <p:spPr/>
        <p:txBody>
          <a:bodyPr/>
          <a:lstStyle/>
          <a:p>
            <a:pPr>
              <a:defRPr/>
            </a:pPr>
            <a:fld id="{00F1BDA0-31CA-4A52-A5FE-4E6DA9276121}" type="slidenum">
              <a:rPr lang="en-US" smtClean="0"/>
              <a:pPr>
                <a:defRPr/>
              </a:pPr>
              <a:t>2</a:t>
            </a:fld>
            <a:endParaRPr lang="en-US"/>
          </a:p>
        </p:txBody>
      </p:sp>
    </p:spTree>
    <p:extLst>
      <p:ext uri="{BB962C8B-B14F-4D97-AF65-F5344CB8AC3E}">
        <p14:creationId xmlns:p14="http://schemas.microsoft.com/office/powerpoint/2010/main" val="987869119"/>
      </p:ext>
    </p:extLst>
  </p:cSld>
  <p:clrMapOvr>
    <a:masterClrMapping/>
  </p:clrMapOvr>
  <p:transition spd="slow">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4294967295"/>
          </p:nvPr>
        </p:nvSpPr>
        <p:spPr>
          <a:xfrm>
            <a:off x="442913" y="1587500"/>
            <a:ext cx="8229600" cy="4762500"/>
          </a:xfrm>
        </p:spPr>
        <p:txBody>
          <a:bodyPr/>
          <a:lstStyle/>
          <a:p>
            <a:pPr marL="346075" indent="-346075" eaLnBrk="1" hangingPunct="1">
              <a:spcBef>
                <a:spcPct val="0"/>
              </a:spcBef>
              <a:buClrTx/>
              <a:buSzTx/>
              <a:buFontTx/>
              <a:buNone/>
              <a:tabLst>
                <a:tab pos="346075" algn="l"/>
                <a:tab pos="692150" algn="l"/>
                <a:tab pos="976313" algn="l"/>
              </a:tabLst>
            </a:pPr>
            <a:r>
              <a:rPr lang="en-US" sz="2400">
                <a:solidFill>
                  <a:schemeClr val="tx1"/>
                </a:solidFill>
              </a:rPr>
              <a:t>Example of Negative</a:t>
            </a:r>
          </a:p>
          <a:p>
            <a:pPr marL="346075" indent="-346075" eaLnBrk="1" hangingPunct="1">
              <a:spcBef>
                <a:spcPct val="0"/>
              </a:spcBef>
              <a:buClrTx/>
              <a:buSzTx/>
              <a:buFontTx/>
              <a:buNone/>
              <a:tabLst>
                <a:tab pos="346075" algn="l"/>
                <a:tab pos="692150" algn="l"/>
                <a:tab pos="976313" algn="l"/>
              </a:tabLst>
            </a:pPr>
            <a:r>
              <a:rPr lang="en-US" sz="2400">
                <a:solidFill>
                  <a:schemeClr val="tx1"/>
                </a:solidFill>
              </a:rPr>
              <a:t>Logic Diagram</a:t>
            </a:r>
          </a:p>
        </p:txBody>
      </p:sp>
      <p:sp>
        <p:nvSpPr>
          <p:cNvPr id="21507"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1"/>
                </a:solidFill>
              </a:rPr>
              <a:t>Step 1. Identify Hazards</a:t>
            </a:r>
            <a:br>
              <a:rPr lang="en-US" sz="2400" b="1">
                <a:solidFill>
                  <a:schemeClr val="tx1"/>
                </a:solidFill>
              </a:rPr>
            </a:br>
            <a:r>
              <a:rPr lang="en-US" sz="2400" b="1">
                <a:solidFill>
                  <a:schemeClr val="tx1"/>
                </a:solidFill>
              </a:rPr>
              <a:t>Logic Diagram</a:t>
            </a:r>
          </a:p>
        </p:txBody>
      </p:sp>
      <p:sp>
        <p:nvSpPr>
          <p:cNvPr id="4" name="Flowchart: Process 3"/>
          <p:cNvSpPr/>
          <p:nvPr/>
        </p:nvSpPr>
        <p:spPr>
          <a:xfrm>
            <a:off x="3051175" y="3302000"/>
            <a:ext cx="16764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Automobile</a:t>
            </a:r>
          </a:p>
          <a:p>
            <a:pPr algn="ctr">
              <a:defRPr/>
            </a:pPr>
            <a:r>
              <a:rPr lang="en-US" sz="1800">
                <a:solidFill>
                  <a:schemeClr val="tx1"/>
                </a:solidFill>
                <a:latin typeface="Calibri" pitchFamily="34" charset="0"/>
              </a:rPr>
              <a:t>Accident</a:t>
            </a:r>
          </a:p>
        </p:txBody>
      </p:sp>
      <p:sp>
        <p:nvSpPr>
          <p:cNvPr id="5" name="Flowchart: Process 4"/>
          <p:cNvSpPr/>
          <p:nvPr/>
        </p:nvSpPr>
        <p:spPr>
          <a:xfrm>
            <a:off x="6099175" y="1473200"/>
            <a:ext cx="22098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Speeding</a:t>
            </a:r>
          </a:p>
        </p:txBody>
      </p:sp>
      <p:sp>
        <p:nvSpPr>
          <p:cNvPr id="6" name="Flowchart: Process 5"/>
          <p:cNvSpPr/>
          <p:nvPr/>
        </p:nvSpPr>
        <p:spPr>
          <a:xfrm>
            <a:off x="6099175" y="2082800"/>
            <a:ext cx="22098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Road Rage</a:t>
            </a:r>
          </a:p>
        </p:txBody>
      </p:sp>
      <p:sp>
        <p:nvSpPr>
          <p:cNvPr id="7" name="Flowchart: Process 6"/>
          <p:cNvSpPr/>
          <p:nvPr/>
        </p:nvSpPr>
        <p:spPr>
          <a:xfrm>
            <a:off x="6099175" y="2692400"/>
            <a:ext cx="22098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Weather</a:t>
            </a:r>
          </a:p>
        </p:txBody>
      </p:sp>
      <p:sp>
        <p:nvSpPr>
          <p:cNvPr id="8" name="Flowchart: Process 7"/>
          <p:cNvSpPr/>
          <p:nvPr/>
        </p:nvSpPr>
        <p:spPr>
          <a:xfrm>
            <a:off x="6099175" y="3302000"/>
            <a:ext cx="22098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Inattention</a:t>
            </a:r>
          </a:p>
        </p:txBody>
      </p:sp>
      <p:sp>
        <p:nvSpPr>
          <p:cNvPr id="9" name="Flowchart: Process 8"/>
          <p:cNvSpPr/>
          <p:nvPr/>
        </p:nvSpPr>
        <p:spPr>
          <a:xfrm>
            <a:off x="6099175" y="3911600"/>
            <a:ext cx="22098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Road Conditions</a:t>
            </a:r>
          </a:p>
        </p:txBody>
      </p:sp>
      <p:sp>
        <p:nvSpPr>
          <p:cNvPr id="10" name="Flowchart: Process 9"/>
          <p:cNvSpPr/>
          <p:nvPr/>
        </p:nvSpPr>
        <p:spPr>
          <a:xfrm>
            <a:off x="6099175" y="4521200"/>
            <a:ext cx="22098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Reckless Driving</a:t>
            </a:r>
          </a:p>
        </p:txBody>
      </p:sp>
      <p:sp>
        <p:nvSpPr>
          <p:cNvPr id="11" name="Flowchart: Process 10"/>
          <p:cNvSpPr/>
          <p:nvPr/>
        </p:nvSpPr>
        <p:spPr>
          <a:xfrm>
            <a:off x="6099175" y="5130800"/>
            <a:ext cx="22098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Mechanical Failure</a:t>
            </a:r>
          </a:p>
        </p:txBody>
      </p:sp>
      <p:sp>
        <p:nvSpPr>
          <p:cNvPr id="12" name="Flowchart: Process 11"/>
          <p:cNvSpPr/>
          <p:nvPr/>
        </p:nvSpPr>
        <p:spPr>
          <a:xfrm>
            <a:off x="6099175" y="5740400"/>
            <a:ext cx="22098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latin typeface="Calibri" pitchFamily="34" charset="0"/>
              </a:rPr>
              <a:t>Falling Asleep</a:t>
            </a:r>
          </a:p>
        </p:txBody>
      </p:sp>
      <p:cxnSp>
        <p:nvCxnSpPr>
          <p:cNvPr id="14" name="Straight Connector 13"/>
          <p:cNvCxnSpPr/>
          <p:nvPr/>
        </p:nvCxnSpPr>
        <p:spPr>
          <a:xfrm rot="5400000">
            <a:off x="3280569" y="3910806"/>
            <a:ext cx="426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5" idx="1"/>
          </p:cNvCxnSpPr>
          <p:nvPr/>
        </p:nvCxnSpPr>
        <p:spPr>
          <a:xfrm>
            <a:off x="5400675" y="17780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413375" y="2387600"/>
            <a:ext cx="6746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7" idx="1"/>
          </p:cNvCxnSpPr>
          <p:nvPr/>
        </p:nvCxnSpPr>
        <p:spPr>
          <a:xfrm>
            <a:off x="5400675" y="29972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4" idx="3"/>
          </p:cNvCxnSpPr>
          <p:nvPr/>
        </p:nvCxnSpPr>
        <p:spPr>
          <a:xfrm flipV="1">
            <a:off x="4740275" y="3606800"/>
            <a:ext cx="132556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9" idx="1"/>
          </p:cNvCxnSpPr>
          <p:nvPr/>
        </p:nvCxnSpPr>
        <p:spPr>
          <a:xfrm>
            <a:off x="5400675" y="42164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413375" y="4902200"/>
            <a:ext cx="6873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413375" y="5511800"/>
            <a:ext cx="663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 name="PPTShape_0"/>
          <p:cNvCxnSpPr/>
          <p:nvPr/>
        </p:nvCxnSpPr>
        <p:spPr>
          <a:xfrm>
            <a:off x="5430838" y="6034088"/>
            <a:ext cx="674687" cy="1587"/>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4294967295"/>
          </p:nvPr>
        </p:nvSpPr>
        <p:spPr>
          <a:xfrm>
            <a:off x="457200" y="1668463"/>
            <a:ext cx="8229600" cy="4602162"/>
          </a:xfrm>
        </p:spPr>
        <p:txBody>
          <a:bodyPr/>
          <a:lstStyle/>
          <a:p>
            <a:pPr marL="346075" indent="-346075">
              <a:spcBef>
                <a:spcPct val="75000"/>
              </a:spcBef>
              <a:buClr>
                <a:schemeClr val="tx1"/>
              </a:buClr>
              <a:tabLst>
                <a:tab pos="346075" algn="l"/>
                <a:tab pos="692150" algn="l"/>
                <a:tab pos="976313" algn="l"/>
              </a:tabLst>
            </a:pPr>
            <a:r>
              <a:rPr lang="en-US" sz="2400">
                <a:solidFill>
                  <a:schemeClr val="tx1"/>
                </a:solidFill>
              </a:rPr>
              <a:t>Used to analyze the hazard implications of planned or unplanned changes.</a:t>
            </a:r>
          </a:p>
          <a:p>
            <a:pPr marL="346075" indent="-346075">
              <a:spcBef>
                <a:spcPct val="75000"/>
              </a:spcBef>
              <a:buClr>
                <a:schemeClr val="tx1"/>
              </a:buClr>
              <a:tabLst>
                <a:tab pos="346075" algn="l"/>
                <a:tab pos="692150" algn="l"/>
                <a:tab pos="976313" algn="l"/>
              </a:tabLst>
            </a:pPr>
            <a:r>
              <a:rPr lang="en-US" sz="2400">
                <a:solidFill>
                  <a:schemeClr val="tx1"/>
                </a:solidFill>
              </a:rPr>
              <a:t>Focuses only on the changed aspect of event.</a:t>
            </a:r>
          </a:p>
          <a:p>
            <a:pPr marL="346075" indent="-346075">
              <a:spcBef>
                <a:spcPct val="75000"/>
              </a:spcBef>
              <a:buClr>
                <a:schemeClr val="tx1"/>
              </a:buClr>
              <a:tabLst>
                <a:tab pos="346075" algn="l"/>
                <a:tab pos="692150" algn="l"/>
                <a:tab pos="976313" algn="l"/>
              </a:tabLst>
            </a:pPr>
            <a:r>
              <a:rPr lang="en-US" sz="2400">
                <a:solidFill>
                  <a:schemeClr val="tx1"/>
                </a:solidFill>
              </a:rPr>
              <a:t>Compare the current situation with the previous one.</a:t>
            </a:r>
          </a:p>
          <a:p>
            <a:pPr marL="346075" indent="-346075">
              <a:spcBef>
                <a:spcPct val="75000"/>
              </a:spcBef>
              <a:buClr>
                <a:schemeClr val="tx1"/>
              </a:buClr>
              <a:tabLst>
                <a:tab pos="346075" algn="l"/>
                <a:tab pos="692150" algn="l"/>
                <a:tab pos="976313" algn="l"/>
              </a:tabLst>
            </a:pPr>
            <a:r>
              <a:rPr lang="en-US" sz="2400">
                <a:solidFill>
                  <a:schemeClr val="tx1"/>
                </a:solidFill>
              </a:rPr>
              <a:t>Only tool needed if operation has been subjected to in-depth hazard analysis.</a:t>
            </a:r>
          </a:p>
          <a:p>
            <a:pPr marL="346075" indent="-346075">
              <a:spcBef>
                <a:spcPct val="75000"/>
              </a:spcBef>
              <a:buClr>
                <a:schemeClr val="tx1"/>
              </a:buClr>
              <a:tabLst>
                <a:tab pos="346075" algn="l"/>
                <a:tab pos="692150" algn="l"/>
                <a:tab pos="976313" algn="l"/>
              </a:tabLst>
            </a:pPr>
            <a:r>
              <a:rPr lang="en-US" sz="2400">
                <a:solidFill>
                  <a:schemeClr val="tx1"/>
                </a:solidFill>
              </a:rPr>
              <a:t>Best accomplished using a simple worksheet.</a:t>
            </a:r>
          </a:p>
        </p:txBody>
      </p:sp>
      <p:sp>
        <p:nvSpPr>
          <p:cNvPr id="22531"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1. Identify Hazards</a:t>
            </a:r>
            <a:br>
              <a:rPr lang="en-US" sz="2400" b="1">
                <a:solidFill>
                  <a:schemeClr val="tx2"/>
                </a:solidFill>
              </a:rPr>
            </a:br>
            <a:r>
              <a:rPr lang="en-US" sz="2400" b="1">
                <a:solidFill>
                  <a:schemeClr val="tx1"/>
                </a:solidFill>
              </a:rPr>
              <a:t>Change Analysis</a:t>
            </a:r>
          </a:p>
        </p:txBody>
      </p:sp>
    </p:spTree>
    <p:custDataLst>
      <p:tags r:id="rId1"/>
    </p:custDataLst>
  </p:cSld>
  <p:clrMapOvr>
    <a:masterClrMapping/>
  </p:clrMapOvr>
  <p:transition spd="slow">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p:cNvSpPr>
          <p:nvPr/>
        </p:nvSpPr>
        <p:spPr bwMode="auto">
          <a:xfrm>
            <a:off x="215900" y="938213"/>
            <a:ext cx="8582025" cy="542925"/>
          </a:xfrm>
          <a:prstGeom prst="rect">
            <a:avLst/>
          </a:prstGeom>
          <a:noFill/>
          <a:ln w="9525">
            <a:noFill/>
            <a:miter lim="800000"/>
            <a:headEnd/>
            <a:tailEnd/>
          </a:ln>
        </p:spPr>
        <p:txBody>
          <a:bodyPr anchor="ctr"/>
          <a:lstStyle/>
          <a:p>
            <a:pPr algn="ctr" eaLnBrk="0" hangingPunct="0"/>
            <a:r>
              <a:rPr lang="en-US" sz="2400" b="1">
                <a:solidFill>
                  <a:schemeClr val="tx2"/>
                </a:solidFill>
              </a:rPr>
              <a:t>Step 1. Identify Hazards</a:t>
            </a:r>
            <a:br>
              <a:rPr lang="en-US" sz="2400" b="1">
                <a:solidFill>
                  <a:schemeClr val="tx2"/>
                </a:solidFill>
              </a:rPr>
            </a:br>
            <a:r>
              <a:rPr lang="en-US" sz="2400" b="1">
                <a:solidFill>
                  <a:schemeClr val="tx1"/>
                </a:solidFill>
              </a:rPr>
              <a:t>Change Analysis </a:t>
            </a:r>
            <a:r>
              <a:rPr lang="en-US" sz="2400" i="1">
                <a:solidFill>
                  <a:schemeClr val="tx2"/>
                </a:solidFill>
              </a:rPr>
              <a:t>Worksheet</a:t>
            </a:r>
          </a:p>
        </p:txBody>
      </p:sp>
      <p:graphicFrame>
        <p:nvGraphicFramePr>
          <p:cNvPr id="149696" name="Group 192"/>
          <p:cNvGraphicFramePr>
            <a:graphicFrameLocks noGrp="1"/>
          </p:cNvGraphicFramePr>
          <p:nvPr/>
        </p:nvGraphicFramePr>
        <p:xfrm>
          <a:off x="381000" y="1676400"/>
          <a:ext cx="8302625" cy="4851400"/>
        </p:xfrm>
        <a:graphic>
          <a:graphicData uri="http://schemas.openxmlformats.org/drawingml/2006/table">
            <a:tbl>
              <a:tblPr/>
              <a:tblGrid>
                <a:gridCol w="1660525">
                  <a:extLst>
                    <a:ext uri="{9D8B030D-6E8A-4147-A177-3AD203B41FA5}">
                      <a16:colId xmlns:a16="http://schemas.microsoft.com/office/drawing/2014/main" val="20000"/>
                    </a:ext>
                  </a:extLst>
                </a:gridCol>
                <a:gridCol w="1660525">
                  <a:extLst>
                    <a:ext uri="{9D8B030D-6E8A-4147-A177-3AD203B41FA5}">
                      <a16:colId xmlns:a16="http://schemas.microsoft.com/office/drawing/2014/main" val="20001"/>
                    </a:ext>
                  </a:extLst>
                </a:gridCol>
                <a:gridCol w="1660525">
                  <a:extLst>
                    <a:ext uri="{9D8B030D-6E8A-4147-A177-3AD203B41FA5}">
                      <a16:colId xmlns:a16="http://schemas.microsoft.com/office/drawing/2014/main" val="20002"/>
                    </a:ext>
                  </a:extLst>
                </a:gridCol>
                <a:gridCol w="1660525">
                  <a:extLst>
                    <a:ext uri="{9D8B030D-6E8A-4147-A177-3AD203B41FA5}">
                      <a16:colId xmlns:a16="http://schemas.microsoft.com/office/drawing/2014/main" val="20003"/>
                    </a:ext>
                  </a:extLst>
                </a:gridCol>
                <a:gridCol w="1660525">
                  <a:extLst>
                    <a:ext uri="{9D8B030D-6E8A-4147-A177-3AD203B41FA5}">
                      <a16:colId xmlns:a16="http://schemas.microsoft.com/office/drawing/2014/main" val="20004"/>
                    </a:ext>
                  </a:extLst>
                </a:gridCol>
              </a:tblGrid>
              <a:tr h="609600">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Factors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Evaluated</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Situation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Comparable</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Situation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Difference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Significance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23963">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What</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Equipment</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Building</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Safety issues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896938">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Where</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In the process</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896938">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When</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In time</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In sequence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896938">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Who</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Personnel</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Customer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bl>
          </a:graphicData>
        </a:graphic>
      </p:graphicFrame>
    </p:spTree>
    <p:custDataLst>
      <p:tags r:id="rId1"/>
    </p:custDataLst>
  </p:cSld>
  <p:clrMapOvr>
    <a:masterClrMapping/>
  </p:clrMapOvr>
  <p:transition spd="slow">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p:cNvSpPr>
          <p:nvPr/>
        </p:nvSpPr>
        <p:spPr bwMode="auto">
          <a:xfrm>
            <a:off x="201613" y="938213"/>
            <a:ext cx="8583612" cy="542925"/>
          </a:xfrm>
          <a:prstGeom prst="rect">
            <a:avLst/>
          </a:prstGeom>
          <a:noFill/>
          <a:ln w="9525">
            <a:noFill/>
            <a:miter lim="800000"/>
            <a:headEnd/>
            <a:tailEnd/>
          </a:ln>
        </p:spPr>
        <p:txBody>
          <a:bodyPr anchor="ctr"/>
          <a:lstStyle/>
          <a:p>
            <a:pPr algn="ctr" eaLnBrk="0" hangingPunct="0"/>
            <a:r>
              <a:rPr lang="en-US" sz="2400" b="1">
                <a:solidFill>
                  <a:schemeClr val="tx2"/>
                </a:solidFill>
              </a:rPr>
              <a:t>Step 1. Identify Hazards</a:t>
            </a:r>
            <a:br>
              <a:rPr lang="en-US" sz="2400" b="1">
                <a:solidFill>
                  <a:schemeClr val="tx2"/>
                </a:solidFill>
              </a:rPr>
            </a:br>
            <a:r>
              <a:rPr lang="en-US" sz="2400" b="1">
                <a:solidFill>
                  <a:schemeClr val="tx1"/>
                </a:solidFill>
              </a:rPr>
              <a:t>Change Analysis </a:t>
            </a:r>
            <a:r>
              <a:rPr lang="en-US" sz="2400" i="1">
                <a:solidFill>
                  <a:schemeClr val="tx2"/>
                </a:solidFill>
              </a:rPr>
              <a:t>Worksheet</a:t>
            </a:r>
          </a:p>
        </p:txBody>
      </p:sp>
      <p:graphicFrame>
        <p:nvGraphicFramePr>
          <p:cNvPr id="150668" name="Group 140"/>
          <p:cNvGraphicFramePr>
            <a:graphicFrameLocks noGrp="1"/>
          </p:cNvGraphicFramePr>
          <p:nvPr/>
        </p:nvGraphicFramePr>
        <p:xfrm>
          <a:off x="533400" y="1752600"/>
          <a:ext cx="8153400" cy="4995863"/>
        </p:xfrm>
        <a:graphic>
          <a:graphicData uri="http://schemas.openxmlformats.org/drawingml/2006/table">
            <a:tbl>
              <a:tblPr/>
              <a:tblGrid>
                <a:gridCol w="2717800">
                  <a:extLst>
                    <a:ext uri="{9D8B030D-6E8A-4147-A177-3AD203B41FA5}">
                      <a16:colId xmlns:a16="http://schemas.microsoft.com/office/drawing/2014/main" val="20000"/>
                    </a:ext>
                  </a:extLst>
                </a:gridCol>
                <a:gridCol w="123825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282700">
                  <a:extLst>
                    <a:ext uri="{9D8B030D-6E8A-4147-A177-3AD203B41FA5}">
                      <a16:colId xmlns:a16="http://schemas.microsoft.com/office/drawing/2014/main" val="20003"/>
                    </a:ext>
                  </a:extLst>
                </a:gridCol>
                <a:gridCol w="1466850">
                  <a:extLst>
                    <a:ext uri="{9D8B030D-6E8A-4147-A177-3AD203B41FA5}">
                      <a16:colId xmlns:a16="http://schemas.microsoft.com/office/drawing/2014/main" val="20004"/>
                    </a:ext>
                  </a:extLst>
                </a:gridCol>
              </a:tblGrid>
              <a:tr h="608013">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Factors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Evaluated</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Situation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Comparable</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Situation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Difference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Significance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69950">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Task</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Procedure</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Goal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869950">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Working Conditions</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Duty day</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Weather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47663">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Trigger Event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1127125">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0" i="0" u="none" strike="noStrike" cap="none" normalizeH="0" baseline="0">
                          <a:ln>
                            <a:noFill/>
                          </a:ln>
                          <a:solidFill>
                            <a:srgbClr val="000000"/>
                          </a:solidFill>
                          <a:effectLst/>
                          <a:latin typeface="Tahoma" pitchFamily="34" charset="0"/>
                        </a:rPr>
                        <a:t>Managerial Controls</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600" b="0" i="0" u="none" strike="noStrike" cap="none" normalizeH="0" baseline="0">
                          <a:ln>
                            <a:noFill/>
                          </a:ln>
                          <a:solidFill>
                            <a:srgbClr val="000000"/>
                          </a:solidFill>
                          <a:effectLst/>
                          <a:latin typeface="Tahoma" pitchFamily="34" charset="0"/>
                        </a:rPr>
                        <a:t>Chain of Command</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600" b="0" i="0" u="none" strike="noStrike" cap="none" normalizeH="0" baseline="0">
                          <a:ln>
                            <a:noFill/>
                          </a:ln>
                          <a:solidFill>
                            <a:srgbClr val="000000"/>
                          </a:solidFill>
                          <a:effectLst/>
                          <a:latin typeface="Tahoma" pitchFamily="34" charset="0"/>
                        </a:rPr>
                        <a:t>Hazard Analysis</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600" b="0" i="0" u="none" strike="noStrike" cap="none" normalizeH="0" baseline="0">
                          <a:ln>
                            <a:noFill/>
                          </a:ln>
                          <a:solidFill>
                            <a:srgbClr val="000000"/>
                          </a:solidFill>
                          <a:effectLst/>
                          <a:latin typeface="Tahoma" pitchFamily="34" charset="0"/>
                        </a:rPr>
                        <a:t> Risk Monitoring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777875">
                <a:tc gridSpan="5">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0" i="0" u="none" strike="noStrike" cap="none" normalizeH="0" baseline="0" dirty="0">
                          <a:ln>
                            <a:noFill/>
                          </a:ln>
                          <a:solidFill>
                            <a:srgbClr val="000000"/>
                          </a:solidFill>
                          <a:effectLst/>
                          <a:latin typeface="Tahoma" pitchFamily="34" charset="0"/>
                        </a:rPr>
                        <a:t>To use the worksheet: Start at the  top of the left column  and work across. Consider  the current situation. Compare it to a previous situation in a similar operation.  Identify differences and determine if changes will cause any significant hazards. Modify worksheet to operation specifics.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bl>
          </a:graphicData>
        </a:graphic>
      </p:graphicFrame>
    </p:spTree>
    <p:custDataLst>
      <p:tags r:id="rId1"/>
    </p:custDataLst>
  </p:cSld>
  <p:clrMapOvr>
    <a:masterClrMapping/>
  </p:clrMapOvr>
  <p:transition spd="slow">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4294967295"/>
          </p:nvPr>
        </p:nvSpPr>
        <p:spPr>
          <a:xfrm>
            <a:off x="457200" y="1668463"/>
            <a:ext cx="8229600" cy="4602162"/>
          </a:xfrm>
        </p:spPr>
        <p:txBody>
          <a:bodyPr/>
          <a:lstStyle/>
          <a:p>
            <a:pPr marL="346075" indent="-346075">
              <a:spcBef>
                <a:spcPct val="75000"/>
              </a:spcBef>
              <a:buClr>
                <a:schemeClr val="tx1"/>
              </a:buClr>
              <a:tabLst>
                <a:tab pos="346075" algn="l"/>
                <a:tab pos="692150" algn="l"/>
                <a:tab pos="976313" algn="l"/>
              </a:tabLst>
            </a:pPr>
            <a:r>
              <a:rPr lang="en-US" sz="2400">
                <a:solidFill>
                  <a:schemeClr val="tx1"/>
                </a:solidFill>
              </a:rPr>
              <a:t>Brainstorming is used to identify causes, using the 5M Model, that may lead to a hazard.</a:t>
            </a:r>
          </a:p>
          <a:p>
            <a:pPr marL="346075" indent="-346075">
              <a:spcBef>
                <a:spcPct val="75000"/>
              </a:spcBef>
              <a:buClr>
                <a:schemeClr val="tx1"/>
              </a:buClr>
              <a:tabLst>
                <a:tab pos="346075" algn="l"/>
                <a:tab pos="692150" algn="l"/>
                <a:tab pos="976313" algn="l"/>
              </a:tabLst>
            </a:pPr>
            <a:r>
              <a:rPr lang="en-US" sz="2400">
                <a:solidFill>
                  <a:schemeClr val="tx1"/>
                </a:solidFill>
              </a:rPr>
              <a:t>Uses the “Fishbone” or Ishikawa Diagram, after inventor Professor Kaoru Ishikawa of Tokyo University, a highly regarded expert in quality management.</a:t>
            </a:r>
          </a:p>
          <a:p>
            <a:pPr marL="692150" lvl="1" indent="234950">
              <a:spcBef>
                <a:spcPct val="75000"/>
              </a:spcBef>
              <a:buClr>
                <a:schemeClr val="tx1"/>
              </a:buClr>
              <a:buFont typeface="Wingdings" pitchFamily="2" charset="2"/>
              <a:buChar char="Ø"/>
              <a:tabLst>
                <a:tab pos="346075" algn="l"/>
                <a:tab pos="692150" algn="l"/>
                <a:tab pos="976313" algn="l"/>
              </a:tabLst>
            </a:pPr>
            <a:r>
              <a:rPr lang="en-US" sz="2400">
                <a:solidFill>
                  <a:schemeClr val="tx1"/>
                </a:solidFill>
              </a:rPr>
              <a:t>Illustrates hierarchical relationships between possible causes according to their level of importance. </a:t>
            </a:r>
          </a:p>
          <a:p>
            <a:pPr marL="692150" lvl="1" indent="234950">
              <a:spcBef>
                <a:spcPct val="75000"/>
              </a:spcBef>
              <a:buClr>
                <a:schemeClr val="tx1"/>
              </a:buClr>
              <a:buFont typeface="Wingdings" pitchFamily="2" charset="2"/>
              <a:buChar char="Ø"/>
              <a:tabLst>
                <a:tab pos="346075" algn="l"/>
                <a:tab pos="692150" algn="l"/>
                <a:tab pos="976313" algn="l"/>
              </a:tabLst>
            </a:pPr>
            <a:r>
              <a:rPr lang="en-US" sz="2400">
                <a:solidFill>
                  <a:schemeClr val="tx1"/>
                </a:solidFill>
              </a:rPr>
              <a:t>Can be drawn on flip chart or whiteboard.</a:t>
            </a:r>
          </a:p>
          <a:p>
            <a:pPr marL="692150" lvl="1" indent="234950">
              <a:spcBef>
                <a:spcPct val="75000"/>
              </a:spcBef>
              <a:buClr>
                <a:schemeClr val="tx1"/>
              </a:buClr>
              <a:buFont typeface="Wingdings" pitchFamily="2" charset="2"/>
              <a:buChar char="Ø"/>
              <a:tabLst>
                <a:tab pos="346075" algn="l"/>
                <a:tab pos="692150" algn="l"/>
                <a:tab pos="976313" algn="l"/>
              </a:tabLst>
            </a:pPr>
            <a:r>
              <a:rPr lang="en-US" sz="2400">
                <a:solidFill>
                  <a:schemeClr val="tx1"/>
                </a:solidFill>
              </a:rPr>
              <a:t>Variation of the Logic Diagram.</a:t>
            </a:r>
          </a:p>
        </p:txBody>
      </p:sp>
      <p:sp>
        <p:nvSpPr>
          <p:cNvPr id="25603"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1. Identify Hazards</a:t>
            </a:r>
            <a:br>
              <a:rPr lang="en-US" sz="2400" b="1">
                <a:solidFill>
                  <a:schemeClr val="tx2"/>
                </a:solidFill>
              </a:rPr>
            </a:br>
            <a:r>
              <a:rPr lang="en-US" sz="2400" b="1">
                <a:solidFill>
                  <a:schemeClr val="tx1"/>
                </a:solidFill>
              </a:rPr>
              <a:t>Cause &amp; Effect Tool</a:t>
            </a:r>
          </a:p>
        </p:txBody>
      </p:sp>
    </p:spTree>
    <p:custDataLst>
      <p:tags r:id="rId1"/>
    </p:custDataLst>
  </p:cSld>
  <p:clrMapOvr>
    <a:masterClrMapping/>
  </p:clrMapOvr>
  <p:transition spd="slow">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4294967295"/>
          </p:nvPr>
        </p:nvSpPr>
        <p:spPr>
          <a:xfrm>
            <a:off x="457200" y="1668463"/>
            <a:ext cx="8229600" cy="4602162"/>
          </a:xfrm>
        </p:spPr>
        <p:txBody>
          <a:bodyPr/>
          <a:lstStyle/>
          <a:p>
            <a:pPr marL="346075" indent="-346075" algn="ctr">
              <a:spcBef>
                <a:spcPct val="75000"/>
              </a:spcBef>
              <a:buClr>
                <a:schemeClr val="tx1"/>
              </a:buClr>
              <a:buFontTx/>
              <a:buNone/>
              <a:tabLst>
                <a:tab pos="346075" algn="l"/>
                <a:tab pos="692150" algn="l"/>
                <a:tab pos="976313" algn="l"/>
              </a:tabLst>
            </a:pPr>
            <a:r>
              <a:rPr lang="en-US" sz="2400">
                <a:solidFill>
                  <a:schemeClr val="tx1"/>
                </a:solidFill>
              </a:rPr>
              <a:t>“Fishbone” Diagram</a:t>
            </a:r>
          </a:p>
        </p:txBody>
      </p:sp>
      <p:sp>
        <p:nvSpPr>
          <p:cNvPr id="26627"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1. Identify Hazards</a:t>
            </a:r>
            <a:br>
              <a:rPr lang="en-US" sz="2400" b="1">
                <a:solidFill>
                  <a:schemeClr val="tx2"/>
                </a:solidFill>
              </a:rPr>
            </a:br>
            <a:r>
              <a:rPr lang="en-US" sz="2400" b="1">
                <a:solidFill>
                  <a:schemeClr val="tx1"/>
                </a:solidFill>
              </a:rPr>
              <a:t>Cause &amp; Effect Tool</a:t>
            </a:r>
          </a:p>
        </p:txBody>
      </p:sp>
      <p:pic>
        <p:nvPicPr>
          <p:cNvPr id="26628" name="Content Placeholder 5" descr="5M Fishbone Diagram.jpg"/>
          <p:cNvPicPr>
            <a:picLocks noChangeAspect="1"/>
          </p:cNvPicPr>
          <p:nvPr>
            <p:custDataLst>
              <p:tags r:id="rId2"/>
            </p:custDataLst>
          </p:nvPr>
        </p:nvPicPr>
        <p:blipFill>
          <a:blip r:embed="rId5" cstate="print"/>
          <a:srcRect/>
          <a:stretch>
            <a:fillRect/>
          </a:stretch>
        </p:blipFill>
        <p:spPr bwMode="auto">
          <a:xfrm>
            <a:off x="609600" y="2217738"/>
            <a:ext cx="7961313" cy="4343400"/>
          </a:xfrm>
          <a:prstGeom prst="rect">
            <a:avLst/>
          </a:prstGeom>
          <a:noFill/>
          <a:ln w="19050">
            <a:solidFill>
              <a:schemeClr val="tx1"/>
            </a:solidFill>
            <a:miter lim="800000"/>
            <a:headEnd/>
            <a:tailEnd/>
          </a:ln>
        </p:spPr>
      </p:pic>
    </p:spTree>
    <p:custDataLst>
      <p:tags r:id="rId1"/>
    </p:custDataLst>
  </p:cSld>
  <p:clrMapOvr>
    <a:masterClrMapping/>
  </p:clrMapOvr>
  <p:transition spd="slow">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4294967295"/>
          </p:nvPr>
        </p:nvSpPr>
        <p:spPr>
          <a:xfrm>
            <a:off x="457200" y="1668463"/>
            <a:ext cx="8229600" cy="4602162"/>
          </a:xfrm>
        </p:spPr>
        <p:txBody>
          <a:bodyPr/>
          <a:lstStyle/>
          <a:p>
            <a:pPr marL="346075" indent="-346075" algn="ctr">
              <a:spcBef>
                <a:spcPct val="75000"/>
              </a:spcBef>
              <a:buClr>
                <a:schemeClr val="tx1"/>
              </a:buClr>
              <a:buFontTx/>
              <a:buNone/>
              <a:tabLst>
                <a:tab pos="346075" algn="l"/>
                <a:tab pos="692150" algn="l"/>
                <a:tab pos="976313" algn="l"/>
              </a:tabLst>
            </a:pPr>
            <a:r>
              <a:rPr lang="en-US" sz="2400">
                <a:solidFill>
                  <a:schemeClr val="tx1"/>
                </a:solidFill>
              </a:rPr>
              <a:t>“Fishbone” Diagram</a:t>
            </a:r>
          </a:p>
        </p:txBody>
      </p:sp>
      <p:sp>
        <p:nvSpPr>
          <p:cNvPr id="27651"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1. Identify Hazards</a:t>
            </a:r>
            <a:br>
              <a:rPr lang="en-US" sz="2400" b="1">
                <a:solidFill>
                  <a:schemeClr val="tx2"/>
                </a:solidFill>
              </a:rPr>
            </a:br>
            <a:r>
              <a:rPr lang="en-US" sz="2400" b="1">
                <a:solidFill>
                  <a:schemeClr val="tx1"/>
                </a:solidFill>
              </a:rPr>
              <a:t>Cause &amp; Effect Tool</a:t>
            </a:r>
          </a:p>
        </p:txBody>
      </p:sp>
      <p:pic>
        <p:nvPicPr>
          <p:cNvPr id="27652" name="Content Placeholder 3" descr="ORM Tire Failure Fishbone.jpg"/>
          <p:cNvPicPr>
            <a:picLocks noChangeAspect="1"/>
          </p:cNvPicPr>
          <p:nvPr>
            <p:custDataLst>
              <p:tags r:id="rId2"/>
            </p:custDataLst>
          </p:nvPr>
        </p:nvPicPr>
        <p:blipFill>
          <a:blip r:embed="rId5" cstate="print"/>
          <a:srcRect/>
          <a:stretch>
            <a:fillRect/>
          </a:stretch>
        </p:blipFill>
        <p:spPr bwMode="auto">
          <a:xfrm>
            <a:off x="517525" y="2138363"/>
            <a:ext cx="8077200" cy="4343400"/>
          </a:xfrm>
          <a:prstGeom prst="rect">
            <a:avLst/>
          </a:prstGeom>
          <a:noFill/>
          <a:ln w="19050">
            <a:solidFill>
              <a:schemeClr val="tx1"/>
            </a:solidFill>
            <a:miter lim="800000"/>
            <a:headEnd/>
            <a:tailEnd/>
          </a:ln>
        </p:spPr>
      </p:pic>
    </p:spTree>
    <p:custDataLst>
      <p:tags r:id="rId1"/>
    </p:custDataLst>
  </p:cSld>
  <p:clrMapOvr>
    <a:masterClrMapping/>
  </p:clrMapOvr>
  <p:transition spd="slow">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4294967295"/>
          </p:nvPr>
        </p:nvSpPr>
        <p:spPr>
          <a:xfrm>
            <a:off x="457200" y="1668463"/>
            <a:ext cx="8229600" cy="4602162"/>
          </a:xfrm>
        </p:spPr>
        <p:txBody>
          <a:bodyPr/>
          <a:lstStyle/>
          <a:p>
            <a:pPr marL="346075" indent="-346075">
              <a:spcBef>
                <a:spcPct val="75000"/>
              </a:spcBef>
              <a:buClr>
                <a:schemeClr val="tx1"/>
              </a:buClr>
              <a:tabLst>
                <a:tab pos="346075" algn="l"/>
              </a:tabLst>
            </a:pPr>
            <a:r>
              <a:rPr lang="en-US" sz="2400">
                <a:solidFill>
                  <a:schemeClr val="tx1"/>
                </a:solidFill>
              </a:rPr>
              <a:t>USAF identifies 14 specialty hazard ID tools used to augment the primary tools.</a:t>
            </a:r>
          </a:p>
          <a:p>
            <a:pPr marL="346075" indent="-346075">
              <a:spcBef>
                <a:spcPct val="75000"/>
              </a:spcBef>
              <a:buClr>
                <a:schemeClr val="tx1"/>
              </a:buClr>
              <a:tabLst>
                <a:tab pos="346075" algn="l"/>
              </a:tabLst>
            </a:pPr>
            <a:r>
              <a:rPr lang="en-US" sz="2400">
                <a:solidFill>
                  <a:schemeClr val="tx1"/>
                </a:solidFill>
              </a:rPr>
              <a:t>Three are covered here:</a:t>
            </a:r>
          </a:p>
          <a:p>
            <a:pPr marL="692150" lvl="1" indent="331788">
              <a:spcBef>
                <a:spcPct val="75000"/>
              </a:spcBef>
              <a:buClr>
                <a:schemeClr val="tx1"/>
              </a:buClr>
              <a:buFont typeface="Calibri" pitchFamily="34" charset="0"/>
              <a:buAutoNum type="alphaUcPeriod"/>
              <a:tabLst>
                <a:tab pos="346075" algn="l"/>
              </a:tabLst>
            </a:pPr>
            <a:r>
              <a:rPr lang="en-US" sz="2000">
                <a:solidFill>
                  <a:schemeClr val="tx1"/>
                </a:solidFill>
              </a:rPr>
              <a:t>The Mapping Tool</a:t>
            </a:r>
          </a:p>
          <a:p>
            <a:pPr marL="692150" lvl="1" indent="331788">
              <a:spcBef>
                <a:spcPct val="75000"/>
              </a:spcBef>
              <a:buClr>
                <a:schemeClr val="tx1"/>
              </a:buClr>
              <a:buFont typeface="Calibri" pitchFamily="34" charset="0"/>
              <a:buAutoNum type="alphaUcPeriod"/>
              <a:tabLst>
                <a:tab pos="346075" algn="l"/>
              </a:tabLst>
            </a:pPr>
            <a:r>
              <a:rPr lang="en-US" sz="2000">
                <a:solidFill>
                  <a:schemeClr val="tx1"/>
                </a:solidFill>
              </a:rPr>
              <a:t>The Interface Analysis</a:t>
            </a:r>
          </a:p>
          <a:p>
            <a:pPr marL="692150" lvl="1" indent="331788">
              <a:spcBef>
                <a:spcPct val="75000"/>
              </a:spcBef>
              <a:buClr>
                <a:schemeClr val="tx1"/>
              </a:buClr>
              <a:buFont typeface="Calibri" pitchFamily="34" charset="0"/>
              <a:buAutoNum type="alphaUcPeriod"/>
              <a:tabLst>
                <a:tab pos="346075" algn="l"/>
              </a:tabLst>
            </a:pPr>
            <a:r>
              <a:rPr lang="en-US" sz="2000">
                <a:solidFill>
                  <a:schemeClr val="tx1"/>
                </a:solidFill>
              </a:rPr>
              <a:t>Mission Protection Tool</a:t>
            </a:r>
          </a:p>
        </p:txBody>
      </p:sp>
      <p:sp>
        <p:nvSpPr>
          <p:cNvPr id="28675"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1. Identify Hazards</a:t>
            </a:r>
            <a:br>
              <a:rPr lang="en-US" sz="2400" b="1">
                <a:solidFill>
                  <a:schemeClr val="tx2"/>
                </a:solidFill>
              </a:rPr>
            </a:br>
            <a:r>
              <a:rPr lang="en-US" sz="2400" b="1">
                <a:solidFill>
                  <a:schemeClr val="tx1"/>
                </a:solidFill>
              </a:rPr>
              <a:t>Specialty Hazard ID Tool</a:t>
            </a:r>
          </a:p>
        </p:txBody>
      </p:sp>
    </p:spTree>
    <p:custDataLst>
      <p:tags r:id="rId1"/>
    </p:custDataLst>
  </p:cSld>
  <p:clrMapOvr>
    <a:masterClrMapping/>
  </p:clrMapOvr>
  <p:transition spd="slow">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4294967295"/>
          </p:nvPr>
        </p:nvSpPr>
        <p:spPr>
          <a:xfrm>
            <a:off x="457200" y="1668463"/>
            <a:ext cx="8229600" cy="4602162"/>
          </a:xfrm>
        </p:spPr>
        <p:txBody>
          <a:bodyPr/>
          <a:lstStyle/>
          <a:p>
            <a:pPr marL="346075" indent="-346075">
              <a:spcBef>
                <a:spcPct val="75000"/>
              </a:spcBef>
              <a:buClr>
                <a:schemeClr val="tx1"/>
              </a:buClr>
              <a:tabLst>
                <a:tab pos="346075" algn="l"/>
              </a:tabLst>
            </a:pPr>
            <a:r>
              <a:rPr lang="en-US" sz="2400">
                <a:solidFill>
                  <a:schemeClr val="tx1"/>
                </a:solidFill>
              </a:rPr>
              <a:t>Involves using road maps, terrain maps, airport diagrams, facility blueprints and system schematics to identify sources of hazards.</a:t>
            </a:r>
          </a:p>
          <a:p>
            <a:pPr marL="346075" indent="-346075">
              <a:spcBef>
                <a:spcPct val="75000"/>
              </a:spcBef>
              <a:buClr>
                <a:schemeClr val="tx1"/>
              </a:buClr>
              <a:tabLst>
                <a:tab pos="346075" algn="l"/>
              </a:tabLst>
            </a:pPr>
            <a:r>
              <a:rPr lang="en-US" sz="2400">
                <a:solidFill>
                  <a:schemeClr val="tx1"/>
                </a:solidFill>
              </a:rPr>
              <a:t>Potential hazards are steep terrain, creeks and streams, winding mountainous roads, desert areas, flammables, and high voltage areas.</a:t>
            </a:r>
          </a:p>
          <a:p>
            <a:pPr marL="346075" indent="-346075">
              <a:spcBef>
                <a:spcPct val="75000"/>
              </a:spcBef>
              <a:buClr>
                <a:schemeClr val="tx1"/>
              </a:buClr>
              <a:tabLst>
                <a:tab pos="346075" algn="l"/>
              </a:tabLst>
            </a:pPr>
            <a:r>
              <a:rPr lang="en-US" sz="2400">
                <a:solidFill>
                  <a:schemeClr val="tx1"/>
                </a:solidFill>
              </a:rPr>
              <a:t>Locate energy sources and other hazards on the map and note distance to operation and resources.</a:t>
            </a:r>
          </a:p>
        </p:txBody>
      </p:sp>
      <p:sp>
        <p:nvSpPr>
          <p:cNvPr id="29699"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1"/>
                </a:solidFill>
              </a:rPr>
              <a:t>Step 1. Identify Hazards</a:t>
            </a:r>
            <a:br>
              <a:rPr lang="en-US" sz="2400" b="1">
                <a:solidFill>
                  <a:schemeClr val="tx1"/>
                </a:solidFill>
              </a:rPr>
            </a:br>
            <a:r>
              <a:rPr lang="en-US" sz="2400" b="1">
                <a:solidFill>
                  <a:schemeClr val="tx1"/>
                </a:solidFill>
              </a:rPr>
              <a:t>Specialty Hazard ID Tool</a:t>
            </a:r>
            <a:r>
              <a:rPr lang="en-US" sz="2400" b="1">
                <a:solidFill>
                  <a:srgbClr val="F4F83E"/>
                </a:solidFill>
              </a:rPr>
              <a:t> </a:t>
            </a:r>
            <a:r>
              <a:rPr lang="en-US" sz="2400" b="1">
                <a:solidFill>
                  <a:schemeClr val="tx1"/>
                </a:solidFill>
                <a:cs typeface="Tahoma" pitchFamily="34" charset="0"/>
              </a:rPr>
              <a:t>− A. The Mapping Tool</a:t>
            </a:r>
          </a:p>
        </p:txBody>
      </p:sp>
    </p:spTree>
    <p:custDataLst>
      <p:tags r:id="rId1"/>
    </p:custDataLst>
  </p:cSld>
  <p:clrMapOvr>
    <a:masterClrMapping/>
  </p:clrMapOvr>
  <p:transition spd="slow">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4294967295"/>
          </p:nvPr>
        </p:nvSpPr>
        <p:spPr>
          <a:xfrm>
            <a:off x="457200" y="1668463"/>
            <a:ext cx="8229600" cy="4602162"/>
          </a:xfrm>
        </p:spPr>
        <p:txBody>
          <a:bodyPr/>
          <a:lstStyle/>
          <a:p>
            <a:pPr marL="346075" indent="-346075">
              <a:spcBef>
                <a:spcPct val="75000"/>
              </a:spcBef>
              <a:buClr>
                <a:schemeClr val="tx1"/>
              </a:buClr>
              <a:tabLst>
                <a:tab pos="346075" algn="l"/>
              </a:tabLst>
            </a:pPr>
            <a:r>
              <a:rPr lang="en-US" sz="2400">
                <a:solidFill>
                  <a:schemeClr val="tx1"/>
                </a:solidFill>
              </a:rPr>
              <a:t>Someone who has seen the map object is an invaluable resource to consult. An on-site inspection should occur before the operation begins.</a:t>
            </a:r>
          </a:p>
          <a:p>
            <a:pPr marL="346075" indent="-346075">
              <a:spcBef>
                <a:spcPct val="75000"/>
              </a:spcBef>
              <a:buClr>
                <a:schemeClr val="tx1"/>
              </a:buClr>
              <a:tabLst>
                <a:tab pos="346075" algn="l"/>
              </a:tabLst>
            </a:pPr>
            <a:r>
              <a:rPr lang="en-US" sz="2400">
                <a:solidFill>
                  <a:schemeClr val="tx1"/>
                </a:solidFill>
              </a:rPr>
              <a:t>Incorporate these hazards into other Primary Hazard ID Tools</a:t>
            </a:r>
          </a:p>
        </p:txBody>
      </p:sp>
      <p:sp>
        <p:nvSpPr>
          <p:cNvPr id="30723"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1"/>
                </a:solidFill>
              </a:rPr>
              <a:t>Step 1. Identify Hazards</a:t>
            </a:r>
            <a:br>
              <a:rPr lang="en-US" sz="2400" b="1">
                <a:solidFill>
                  <a:schemeClr val="tx1"/>
                </a:solidFill>
              </a:rPr>
            </a:br>
            <a:r>
              <a:rPr lang="en-US" sz="2400" b="1">
                <a:solidFill>
                  <a:schemeClr val="tx1"/>
                </a:solidFill>
              </a:rPr>
              <a:t>Specialty Hazard ID Tool</a:t>
            </a:r>
            <a:r>
              <a:rPr lang="en-US" sz="2400" b="1">
                <a:solidFill>
                  <a:srgbClr val="F4F83E"/>
                </a:solidFill>
              </a:rPr>
              <a:t> </a:t>
            </a:r>
            <a:r>
              <a:rPr lang="en-US" sz="2400" b="1">
                <a:solidFill>
                  <a:schemeClr val="tx1"/>
                </a:solidFill>
                <a:cs typeface="Tahoma" pitchFamily="34" charset="0"/>
              </a:rPr>
              <a:t>− A. The Mapping Tool</a:t>
            </a:r>
          </a:p>
        </p:txBody>
      </p:sp>
    </p:spTree>
    <p:custDataLst>
      <p:tags r:id="rId1"/>
    </p:custDataLst>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4294967295"/>
          </p:nvPr>
        </p:nvSpPr>
        <p:spPr>
          <a:xfrm>
            <a:off x="457200" y="1074738"/>
            <a:ext cx="8229600" cy="5110162"/>
          </a:xfrm>
        </p:spPr>
        <p:txBody>
          <a:bodyPr/>
          <a:lstStyle/>
          <a:p>
            <a:pPr marL="0" indent="0">
              <a:spcBef>
                <a:spcPct val="40000"/>
              </a:spcBef>
              <a:buFontTx/>
              <a:buNone/>
            </a:pPr>
            <a:r>
              <a:rPr lang="en-US" sz="2200">
                <a:solidFill>
                  <a:schemeClr val="tx1"/>
                </a:solidFill>
              </a:rPr>
              <a:t>In CAP’s Basic and Intermediate course you learned that Operational Risk Management is a logic-based, common sense approach to making calculated decisions on human, material and environmental factors associated with any type of activity.  Or simply put, it’s a methodical, six-step process to manage inherent risk.</a:t>
            </a:r>
          </a:p>
          <a:p>
            <a:pPr marL="0" indent="0">
              <a:spcBef>
                <a:spcPct val="40000"/>
              </a:spcBef>
              <a:buFontTx/>
              <a:buNone/>
            </a:pPr>
            <a:r>
              <a:rPr lang="en-US" sz="2200">
                <a:solidFill>
                  <a:schemeClr val="tx1"/>
                </a:solidFill>
              </a:rPr>
              <a:t>ORM does not replace regulations or allow CAP officers and cadets to disregard existing regulations.  ORM fills the gap between real-world conditions and scenarios which are not already covered under regulation or law.  Use of ORM does not guarantee mission success, but provides a standard methodology for avoiding or reducing mishaps.</a:t>
            </a:r>
          </a:p>
          <a:p>
            <a:pPr marL="0" indent="0">
              <a:spcBef>
                <a:spcPct val="40000"/>
              </a:spcBef>
              <a:buFontTx/>
              <a:buNone/>
            </a:pPr>
            <a:r>
              <a:rPr lang="en-US" sz="2200">
                <a:solidFill>
                  <a:schemeClr val="tx1"/>
                </a:solidFill>
              </a:rPr>
              <a:t>If your have forgotten certain aspects of ORM, go back over the two previous courses before proceeding. Otherwise here is a refresher of the main points of ORM.</a:t>
            </a:r>
          </a:p>
          <a:p>
            <a:pPr marL="0" indent="0">
              <a:spcBef>
                <a:spcPct val="75000"/>
              </a:spcBef>
              <a:buFontTx/>
              <a:buNone/>
            </a:pPr>
            <a:endParaRPr lang="en-US" sz="2200">
              <a:solidFill>
                <a:schemeClr val="tx1"/>
              </a:solidFill>
            </a:endParaRPr>
          </a:p>
        </p:txBody>
      </p:sp>
    </p:spTree>
    <p:custDataLst>
      <p:tags r:id="rId1"/>
    </p:custDataLst>
  </p:cSld>
  <p:clrMapOvr>
    <a:masterClrMapping/>
  </p:clrMapOvr>
  <p:transition spd="slow">
    <p:wedg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4294967295"/>
          </p:nvPr>
        </p:nvSpPr>
        <p:spPr>
          <a:xfrm>
            <a:off x="457200" y="1668463"/>
            <a:ext cx="8229600" cy="4602162"/>
          </a:xfrm>
        </p:spPr>
        <p:txBody>
          <a:bodyPr/>
          <a:lstStyle/>
          <a:p>
            <a:pPr marL="346075" indent="-346075">
              <a:spcBef>
                <a:spcPct val="75000"/>
              </a:spcBef>
              <a:buClr>
                <a:schemeClr val="tx1"/>
              </a:buClr>
              <a:tabLst>
                <a:tab pos="346075" algn="l"/>
              </a:tabLst>
            </a:pPr>
            <a:r>
              <a:rPr lang="en-US" sz="2400">
                <a:solidFill>
                  <a:schemeClr val="tx1"/>
                </a:solidFill>
              </a:rPr>
              <a:t>Used to uncover potentially hazardous linkages or interfaces between unrelated activities.</a:t>
            </a:r>
          </a:p>
          <a:p>
            <a:pPr marL="346075" indent="-346075">
              <a:spcBef>
                <a:spcPct val="75000"/>
              </a:spcBef>
              <a:buClr>
                <a:schemeClr val="tx1"/>
              </a:buClr>
              <a:tabLst>
                <a:tab pos="346075" algn="l"/>
              </a:tabLst>
            </a:pPr>
            <a:r>
              <a:rPr lang="en-US" sz="2400">
                <a:solidFill>
                  <a:schemeClr val="tx1"/>
                </a:solidFill>
              </a:rPr>
              <a:t>A SAR/SAREX at a local airport may impose hazards to the local airport operations, facilities and pilots.</a:t>
            </a:r>
          </a:p>
          <a:p>
            <a:pPr marL="346075" indent="-346075">
              <a:spcBef>
                <a:spcPct val="75000"/>
              </a:spcBef>
              <a:buClr>
                <a:schemeClr val="tx1"/>
              </a:buClr>
              <a:tabLst>
                <a:tab pos="346075" algn="l"/>
              </a:tabLst>
            </a:pPr>
            <a:r>
              <a:rPr lang="en-US" sz="2400">
                <a:solidFill>
                  <a:schemeClr val="tx1"/>
                </a:solidFill>
              </a:rPr>
              <a:t>CAP operations at a airport not used before is a good cue to use the interface analysis and the Primary Hazard ID Change Analysis.</a:t>
            </a:r>
          </a:p>
        </p:txBody>
      </p:sp>
      <p:sp>
        <p:nvSpPr>
          <p:cNvPr id="31747" name="Title 1"/>
          <p:cNvSpPr>
            <a:spLocks/>
          </p:cNvSpPr>
          <p:nvPr/>
        </p:nvSpPr>
        <p:spPr bwMode="auto">
          <a:xfrm>
            <a:off x="228600" y="938213"/>
            <a:ext cx="8612188" cy="542925"/>
          </a:xfrm>
          <a:prstGeom prst="rect">
            <a:avLst/>
          </a:prstGeom>
          <a:noFill/>
          <a:ln w="9525">
            <a:noFill/>
            <a:miter lim="800000"/>
            <a:headEnd/>
            <a:tailEnd/>
          </a:ln>
        </p:spPr>
        <p:txBody>
          <a:bodyPr anchor="ctr"/>
          <a:lstStyle/>
          <a:p>
            <a:pPr algn="ctr" eaLnBrk="0" hangingPunct="0"/>
            <a:r>
              <a:rPr lang="en-US" sz="2400" b="1">
                <a:solidFill>
                  <a:schemeClr val="tx1"/>
                </a:solidFill>
              </a:rPr>
              <a:t>Step 1. Identify Hazards</a:t>
            </a:r>
            <a:br>
              <a:rPr lang="en-US" sz="2400" b="1">
                <a:solidFill>
                  <a:schemeClr val="tx1"/>
                </a:solidFill>
              </a:rPr>
            </a:br>
            <a:r>
              <a:rPr lang="en-US" sz="2400" b="1">
                <a:solidFill>
                  <a:schemeClr val="tx1"/>
                </a:solidFill>
              </a:rPr>
              <a:t>Specialty Hazard ID Tool</a:t>
            </a:r>
            <a:r>
              <a:rPr lang="en-US" sz="2400" b="1">
                <a:solidFill>
                  <a:srgbClr val="F4F83E"/>
                </a:solidFill>
              </a:rPr>
              <a:t> </a:t>
            </a:r>
            <a:r>
              <a:rPr lang="en-US" sz="2400" b="1">
                <a:solidFill>
                  <a:schemeClr val="tx1"/>
                </a:solidFill>
                <a:cs typeface="Tahoma" pitchFamily="34" charset="0"/>
              </a:rPr>
              <a:t>− B. </a:t>
            </a:r>
            <a:r>
              <a:rPr lang="en-US" sz="2400" b="1">
                <a:solidFill>
                  <a:schemeClr val="tx1"/>
                </a:solidFill>
              </a:rPr>
              <a:t>The Interface Analysis</a:t>
            </a:r>
          </a:p>
        </p:txBody>
      </p:sp>
    </p:spTree>
    <p:custDataLst>
      <p:tags r:id="rId1"/>
    </p:custDataLst>
  </p:cSld>
  <p:clrMapOvr>
    <a:masterClrMapping/>
  </p:clrMapOvr>
  <p:transition spd="slow">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1"/>
                </a:solidFill>
              </a:rPr>
              <a:t>Step 1. Identify Hazards</a:t>
            </a:r>
            <a:br>
              <a:rPr lang="en-US" sz="2400" b="1">
                <a:solidFill>
                  <a:schemeClr val="tx1"/>
                </a:solidFill>
              </a:rPr>
            </a:br>
            <a:r>
              <a:rPr lang="en-US" sz="2400" b="1">
                <a:solidFill>
                  <a:schemeClr val="tx1"/>
                </a:solidFill>
              </a:rPr>
              <a:t>Specialty Hazard ID Tool</a:t>
            </a:r>
            <a:r>
              <a:rPr lang="en-US" sz="2400" b="1">
                <a:solidFill>
                  <a:srgbClr val="F4F83E"/>
                </a:solidFill>
              </a:rPr>
              <a:t> </a:t>
            </a:r>
            <a:r>
              <a:rPr lang="en-US" sz="2400" b="1">
                <a:solidFill>
                  <a:schemeClr val="tx1"/>
                </a:solidFill>
                <a:cs typeface="Tahoma" pitchFamily="34" charset="0"/>
              </a:rPr>
              <a:t>− </a:t>
            </a:r>
            <a:r>
              <a:rPr lang="en-US" sz="2400" b="1">
                <a:solidFill>
                  <a:schemeClr val="tx1"/>
                </a:solidFill>
              </a:rPr>
              <a:t>The Interface Analysis</a:t>
            </a:r>
          </a:p>
        </p:txBody>
      </p:sp>
      <p:sp>
        <p:nvSpPr>
          <p:cNvPr id="32771" name="Content Placeholder 2"/>
          <p:cNvSpPr>
            <a:spLocks/>
          </p:cNvSpPr>
          <p:nvPr/>
        </p:nvSpPr>
        <p:spPr bwMode="auto">
          <a:xfrm>
            <a:off x="457200" y="1668463"/>
            <a:ext cx="8229600" cy="481012"/>
          </a:xfrm>
          <a:prstGeom prst="rect">
            <a:avLst/>
          </a:prstGeom>
          <a:noFill/>
          <a:ln w="9525">
            <a:noFill/>
            <a:miter lim="800000"/>
            <a:headEnd/>
            <a:tailEnd/>
          </a:ln>
        </p:spPr>
        <p:txBody>
          <a:bodyPr/>
          <a:lstStyle/>
          <a:p>
            <a:pPr marL="346075" indent="-346075" algn="ctr">
              <a:tabLst>
                <a:tab pos="346075" algn="l"/>
                <a:tab pos="692150" algn="l"/>
                <a:tab pos="976313" algn="l"/>
              </a:tabLst>
            </a:pPr>
            <a:r>
              <a:rPr lang="en-US" sz="2400" i="1">
                <a:solidFill>
                  <a:schemeClr val="tx1"/>
                </a:solidFill>
              </a:rPr>
              <a:t>Example Matrix</a:t>
            </a:r>
          </a:p>
        </p:txBody>
      </p:sp>
      <p:graphicFrame>
        <p:nvGraphicFramePr>
          <p:cNvPr id="161825" name="Group 33"/>
          <p:cNvGraphicFramePr>
            <a:graphicFrameLocks noGrp="1"/>
          </p:cNvGraphicFramePr>
          <p:nvPr/>
        </p:nvGraphicFramePr>
        <p:xfrm>
          <a:off x="525463" y="2190750"/>
          <a:ext cx="8229600" cy="3949700"/>
        </p:xfrm>
        <a:graphic>
          <a:graphicData uri="http://schemas.openxmlformats.org/drawingml/2006/table">
            <a:tbl>
              <a:tblPr/>
              <a:tblGrid>
                <a:gridCol w="41148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371475">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Tahoma" pitchFamily="34" charset="0"/>
                        </a:rPr>
                        <a:t>Energy Interface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Tahoma" pitchFamily="34" charset="0"/>
                        </a:rPr>
                        <a:t>Generators for Communication Trailers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71475">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Tahoma" pitchFamily="34" charset="0"/>
                        </a:rPr>
                        <a:t>Personnel Interface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gridSpan="2">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Tahoma" pitchFamily="34" charset="0"/>
                        </a:rPr>
                        <a:t>Mission Base Personnel</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Tahoma" pitchFamily="34" charset="0"/>
                        </a:rPr>
                        <a:t>Flight line Personnel</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Tahoma" pitchFamily="34" charset="0"/>
                        </a:rPr>
                        <a:t>Airport Personnel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hMerge="1">
                  <a:txBody>
                    <a:bodyPr/>
                    <a:lstStyle/>
                    <a:p>
                      <a:endParaRPr lang="en-US"/>
                    </a:p>
                  </a:txBody>
                  <a:tcPr/>
                </a:tc>
                <a:extLst>
                  <a:ext uri="{0D108BD9-81ED-4DB2-BD59-A6C34878D82A}">
                    <a16:rowId xmlns:a16="http://schemas.microsoft.com/office/drawing/2014/main" val="10001"/>
                  </a:ext>
                </a:extLst>
              </a:tr>
              <a:tr h="371475">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Tahoma" pitchFamily="34" charset="0"/>
                        </a:rPr>
                        <a:t>Equipment Interface</a:t>
                      </a:r>
                    </a:p>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Tahoma" pitchFamily="34" charset="0"/>
                        </a:rPr>
                        <a:t>Aircraft</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Tahoma" pitchFamily="34" charset="0"/>
                        </a:rPr>
                        <a:t>Trailers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Tahoma" pitchFamily="34" charset="0"/>
                        </a:rPr>
                        <a:t>Antenna</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Tahoma" pitchFamily="34" charset="0"/>
                        </a:rPr>
                        <a:t>Vehicles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Tahoma" pitchFamily="34" charset="0"/>
                        </a:rPr>
                        <a:t>Supply Interface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gridSpan="2">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Tahoma" pitchFamily="34" charset="0"/>
                        </a:rPr>
                        <a:t>Food Catering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hMerge="1">
                  <a:txBody>
                    <a:bodyPr/>
                    <a:lstStyle/>
                    <a:p>
                      <a:endParaRPr lang="en-US"/>
                    </a:p>
                  </a:txBody>
                  <a:tcPr/>
                </a:tc>
                <a:extLst>
                  <a:ext uri="{0D108BD9-81ED-4DB2-BD59-A6C34878D82A}">
                    <a16:rowId xmlns:a16="http://schemas.microsoft.com/office/drawing/2014/main" val="10003"/>
                  </a:ext>
                </a:extLst>
              </a:tr>
              <a:tr h="371475">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Tahoma" pitchFamily="34" charset="0"/>
                        </a:rPr>
                        <a:t>Product Interface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Tahoma" pitchFamily="34" charset="0"/>
                        </a:rPr>
                        <a:t>Mission Base Equipment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4"/>
                  </a:ext>
                </a:extLst>
              </a:tr>
              <a:tr h="371475">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Tahoma" pitchFamily="34" charset="0"/>
                        </a:rPr>
                        <a:t>Information Interface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gridSpan="2">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Tahoma" pitchFamily="34" charset="0"/>
                        </a:rPr>
                        <a:t>ATC</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Tahoma" pitchFamily="34" charset="0"/>
                        </a:rPr>
                        <a:t>FBO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hMerge="1">
                  <a:txBody>
                    <a:bodyPr/>
                    <a:lstStyle/>
                    <a:p>
                      <a:endParaRPr lang="en-US"/>
                    </a:p>
                  </a:txBody>
                  <a:tcPr/>
                </a:tc>
                <a:extLst>
                  <a:ext uri="{0D108BD9-81ED-4DB2-BD59-A6C34878D82A}">
                    <a16:rowId xmlns:a16="http://schemas.microsoft.com/office/drawing/2014/main" val="10005"/>
                  </a:ext>
                </a:extLst>
              </a:tr>
              <a:tr h="371475">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Tahoma" pitchFamily="34" charset="0"/>
                        </a:rPr>
                        <a:t>Bio-Material Interface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Tahoma" pitchFamily="34" charset="0"/>
                        </a:rPr>
                        <a:t>None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6"/>
                  </a:ext>
                </a:extLst>
              </a:tr>
            </a:tbl>
          </a:graphicData>
        </a:graphic>
      </p:graphicFrame>
    </p:spTree>
    <p:custDataLst>
      <p:tags r:id="rId1"/>
    </p:custDataLst>
  </p:cSld>
  <p:clrMapOvr>
    <a:masterClrMapping/>
  </p:clrMapOvr>
  <p:transition spd="slow">
    <p:wedg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4294967295"/>
          </p:nvPr>
        </p:nvSpPr>
        <p:spPr>
          <a:xfrm>
            <a:off x="457200" y="1668463"/>
            <a:ext cx="8229600" cy="4602162"/>
          </a:xfrm>
        </p:spPr>
        <p:txBody>
          <a:bodyPr/>
          <a:lstStyle/>
          <a:p>
            <a:pPr marL="346075" indent="-346075">
              <a:spcBef>
                <a:spcPct val="75000"/>
              </a:spcBef>
              <a:buClr>
                <a:schemeClr val="tx1"/>
              </a:buClr>
              <a:tabLst>
                <a:tab pos="346075" algn="l"/>
              </a:tabLst>
            </a:pPr>
            <a:r>
              <a:rPr lang="en-US" sz="2400">
                <a:solidFill>
                  <a:schemeClr val="tx1"/>
                </a:solidFill>
              </a:rPr>
              <a:t>Designed to focus on protection of the mission rather than on protection of personnel or other assets.</a:t>
            </a:r>
          </a:p>
          <a:p>
            <a:pPr marL="346075" indent="-346075">
              <a:spcBef>
                <a:spcPct val="75000"/>
              </a:spcBef>
              <a:buClr>
                <a:schemeClr val="tx1"/>
              </a:buClr>
              <a:tabLst>
                <a:tab pos="346075" algn="l"/>
              </a:tabLst>
            </a:pPr>
            <a:r>
              <a:rPr lang="en-US" sz="2400">
                <a:solidFill>
                  <a:schemeClr val="tx1"/>
                </a:solidFill>
              </a:rPr>
              <a:t>Mitigates partially or completely stopping the mission by events that injure no one or cause no damage.</a:t>
            </a:r>
          </a:p>
          <a:p>
            <a:pPr marL="346075" indent="-346075">
              <a:spcBef>
                <a:spcPct val="75000"/>
              </a:spcBef>
              <a:buClr>
                <a:schemeClr val="tx1"/>
              </a:buClr>
              <a:tabLst>
                <a:tab pos="346075" algn="l"/>
              </a:tabLst>
            </a:pPr>
            <a:r>
              <a:rPr lang="en-US" sz="2400">
                <a:solidFill>
                  <a:schemeClr val="tx1"/>
                </a:solidFill>
              </a:rPr>
              <a:t>Identify key components of mission continuity and success and what could interrupt them.</a:t>
            </a:r>
          </a:p>
          <a:p>
            <a:pPr marL="346075" indent="-346075">
              <a:spcBef>
                <a:spcPct val="75000"/>
              </a:spcBef>
              <a:buClr>
                <a:schemeClr val="tx1"/>
              </a:buClr>
              <a:tabLst>
                <a:tab pos="346075" algn="l"/>
              </a:tabLst>
            </a:pPr>
            <a:r>
              <a:rPr lang="en-US" sz="2400">
                <a:solidFill>
                  <a:schemeClr val="tx1"/>
                </a:solidFill>
              </a:rPr>
              <a:t>Has no specific method or worksheet and is characterized by its focus.</a:t>
            </a:r>
          </a:p>
        </p:txBody>
      </p:sp>
      <p:sp>
        <p:nvSpPr>
          <p:cNvPr id="33795" name="Title 1"/>
          <p:cNvSpPr>
            <a:spLocks/>
          </p:cNvSpPr>
          <p:nvPr/>
        </p:nvSpPr>
        <p:spPr bwMode="auto">
          <a:xfrm>
            <a:off x="228600" y="938213"/>
            <a:ext cx="8612188" cy="542925"/>
          </a:xfrm>
          <a:prstGeom prst="rect">
            <a:avLst/>
          </a:prstGeom>
          <a:noFill/>
          <a:ln w="9525">
            <a:noFill/>
            <a:miter lim="800000"/>
            <a:headEnd/>
            <a:tailEnd/>
          </a:ln>
        </p:spPr>
        <p:txBody>
          <a:bodyPr anchor="ctr"/>
          <a:lstStyle/>
          <a:p>
            <a:pPr algn="ctr" eaLnBrk="0" hangingPunct="0"/>
            <a:r>
              <a:rPr lang="en-US" sz="2400" b="1">
                <a:solidFill>
                  <a:schemeClr val="tx1"/>
                </a:solidFill>
              </a:rPr>
              <a:t>Step 1. Identify Hazards</a:t>
            </a:r>
            <a:br>
              <a:rPr lang="en-US" sz="2400" b="1">
                <a:solidFill>
                  <a:schemeClr val="tx1"/>
                </a:solidFill>
              </a:rPr>
            </a:br>
            <a:r>
              <a:rPr lang="en-US" sz="2400" b="1">
                <a:solidFill>
                  <a:schemeClr val="tx1"/>
                </a:solidFill>
              </a:rPr>
              <a:t>Specialty Hazard ID Tool</a:t>
            </a:r>
            <a:r>
              <a:rPr lang="en-US" sz="2400" b="1">
                <a:solidFill>
                  <a:srgbClr val="F4F83E"/>
                </a:solidFill>
              </a:rPr>
              <a:t> </a:t>
            </a:r>
            <a:r>
              <a:rPr lang="en-US" sz="2400" b="1">
                <a:solidFill>
                  <a:schemeClr val="tx1"/>
                </a:solidFill>
                <a:cs typeface="Tahoma" pitchFamily="34" charset="0"/>
              </a:rPr>
              <a:t>− C. </a:t>
            </a:r>
            <a:r>
              <a:rPr lang="en-US" sz="2400" b="1">
                <a:solidFill>
                  <a:schemeClr val="tx1"/>
                </a:solidFill>
              </a:rPr>
              <a:t>Mission Protection Tool</a:t>
            </a:r>
          </a:p>
        </p:txBody>
      </p:sp>
    </p:spTree>
    <p:custDataLst>
      <p:tags r:id="rId1"/>
    </p:custDataLst>
  </p:cSld>
  <p:clrMapOvr>
    <a:masterClrMapping/>
  </p:clrMapOvr>
  <p:transition spd="slow">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4294967295"/>
          </p:nvPr>
        </p:nvSpPr>
        <p:spPr>
          <a:xfrm>
            <a:off x="457200" y="1668463"/>
            <a:ext cx="8229600" cy="4602162"/>
          </a:xfrm>
        </p:spPr>
        <p:txBody>
          <a:bodyPr/>
          <a:lstStyle/>
          <a:p>
            <a:pPr marL="346075" indent="-346075">
              <a:spcBef>
                <a:spcPct val="75000"/>
              </a:spcBef>
              <a:buClr>
                <a:schemeClr val="tx1"/>
              </a:buClr>
              <a:tabLst>
                <a:tab pos="346075" algn="l"/>
              </a:tabLst>
            </a:pPr>
            <a:r>
              <a:rPr lang="en-US" sz="2400">
                <a:solidFill>
                  <a:schemeClr val="tx1"/>
                </a:solidFill>
              </a:rPr>
              <a:t>Examples to consider that may prevent missions from proceeding are:</a:t>
            </a:r>
          </a:p>
          <a:p>
            <a:pPr marL="692150" lvl="1" indent="331788">
              <a:spcBef>
                <a:spcPct val="75000"/>
              </a:spcBef>
              <a:buClr>
                <a:schemeClr val="tx1"/>
              </a:buClr>
              <a:buFont typeface="Wingdings" pitchFamily="2" charset="2"/>
              <a:buChar char="Ø"/>
              <a:tabLst>
                <a:tab pos="346075" algn="l"/>
              </a:tabLst>
            </a:pPr>
            <a:r>
              <a:rPr lang="en-US" sz="2000">
                <a:solidFill>
                  <a:schemeClr val="tx1"/>
                </a:solidFill>
              </a:rPr>
              <a:t>Computers or Internet service not available.</a:t>
            </a:r>
          </a:p>
          <a:p>
            <a:pPr marL="692150" lvl="1" indent="331788">
              <a:spcBef>
                <a:spcPct val="75000"/>
              </a:spcBef>
              <a:buClr>
                <a:schemeClr val="tx1"/>
              </a:buClr>
              <a:buFont typeface="Wingdings" pitchFamily="2" charset="2"/>
              <a:buChar char="§"/>
              <a:tabLst>
                <a:tab pos="346075" algn="l"/>
              </a:tabLst>
            </a:pPr>
            <a:r>
              <a:rPr lang="en-US" sz="2400">
                <a:solidFill>
                  <a:schemeClr val="tx1"/>
                </a:solidFill>
              </a:rPr>
              <a:t>CAP Forms, weather reports, personnel contact information</a:t>
            </a:r>
          </a:p>
          <a:p>
            <a:pPr marL="692150" lvl="1" indent="331788">
              <a:spcBef>
                <a:spcPct val="75000"/>
              </a:spcBef>
              <a:buClr>
                <a:schemeClr val="tx1"/>
              </a:buClr>
              <a:buFont typeface="Wingdings" pitchFamily="2" charset="2"/>
              <a:buChar char="Ø"/>
              <a:tabLst>
                <a:tab pos="346075" algn="l"/>
              </a:tabLst>
            </a:pPr>
            <a:r>
              <a:rPr lang="en-US" sz="2000">
                <a:solidFill>
                  <a:schemeClr val="tx1"/>
                </a:solidFill>
              </a:rPr>
              <a:t>Spare parts not available for resources.</a:t>
            </a:r>
          </a:p>
          <a:p>
            <a:pPr marL="692150" lvl="1" indent="331788">
              <a:spcBef>
                <a:spcPct val="75000"/>
              </a:spcBef>
              <a:buClr>
                <a:schemeClr val="tx1"/>
              </a:buClr>
              <a:buFont typeface="Wingdings" pitchFamily="2" charset="2"/>
              <a:buChar char="§"/>
              <a:tabLst>
                <a:tab pos="346075" algn="l"/>
              </a:tabLst>
            </a:pPr>
            <a:r>
              <a:rPr lang="en-US" sz="2400">
                <a:solidFill>
                  <a:schemeClr val="tx1"/>
                </a:solidFill>
              </a:rPr>
              <a:t>Aircraft &amp; vehicle tires, backup radios</a:t>
            </a:r>
          </a:p>
          <a:p>
            <a:pPr marL="692150" lvl="1" indent="331788">
              <a:spcBef>
                <a:spcPct val="75000"/>
              </a:spcBef>
              <a:buClr>
                <a:schemeClr val="tx1"/>
              </a:buClr>
              <a:buFont typeface="Wingdings" pitchFamily="2" charset="2"/>
              <a:buChar char="Ø"/>
              <a:tabLst>
                <a:tab pos="346075" algn="l"/>
              </a:tabLst>
            </a:pPr>
            <a:r>
              <a:rPr lang="en-US" sz="2000">
                <a:solidFill>
                  <a:schemeClr val="tx1"/>
                </a:solidFill>
              </a:rPr>
              <a:t>Emergency at intended airport or FBO preventing setting up mission base.</a:t>
            </a:r>
          </a:p>
        </p:txBody>
      </p:sp>
      <p:sp>
        <p:nvSpPr>
          <p:cNvPr id="34819" name="Title 1"/>
          <p:cNvSpPr>
            <a:spLocks/>
          </p:cNvSpPr>
          <p:nvPr/>
        </p:nvSpPr>
        <p:spPr bwMode="auto">
          <a:xfrm>
            <a:off x="228600" y="938213"/>
            <a:ext cx="8612188" cy="542925"/>
          </a:xfrm>
          <a:prstGeom prst="rect">
            <a:avLst/>
          </a:prstGeom>
          <a:noFill/>
          <a:ln w="9525">
            <a:noFill/>
            <a:miter lim="800000"/>
            <a:headEnd/>
            <a:tailEnd/>
          </a:ln>
        </p:spPr>
        <p:txBody>
          <a:bodyPr anchor="ctr"/>
          <a:lstStyle/>
          <a:p>
            <a:pPr algn="ctr" eaLnBrk="0" hangingPunct="0"/>
            <a:r>
              <a:rPr lang="en-US" sz="2400" b="1">
                <a:solidFill>
                  <a:schemeClr val="tx1"/>
                </a:solidFill>
              </a:rPr>
              <a:t>Step 1. Identify Hazards</a:t>
            </a:r>
            <a:br>
              <a:rPr lang="en-US" sz="2400" b="1">
                <a:solidFill>
                  <a:schemeClr val="tx1"/>
                </a:solidFill>
              </a:rPr>
            </a:br>
            <a:r>
              <a:rPr lang="en-US" sz="2400" b="1">
                <a:solidFill>
                  <a:schemeClr val="tx1"/>
                </a:solidFill>
              </a:rPr>
              <a:t>Specialty Hazard ID Tool</a:t>
            </a:r>
            <a:r>
              <a:rPr lang="en-US" sz="2400" b="1">
                <a:solidFill>
                  <a:srgbClr val="F4F83E"/>
                </a:solidFill>
              </a:rPr>
              <a:t> </a:t>
            </a:r>
            <a:r>
              <a:rPr lang="en-US" sz="2400" b="1">
                <a:solidFill>
                  <a:schemeClr val="tx1"/>
                </a:solidFill>
                <a:cs typeface="Tahoma" pitchFamily="34" charset="0"/>
              </a:rPr>
              <a:t>− C. </a:t>
            </a:r>
            <a:r>
              <a:rPr lang="en-US" sz="2400" b="1">
                <a:solidFill>
                  <a:schemeClr val="tx1"/>
                </a:solidFill>
              </a:rPr>
              <a:t>Mission Protection Tool</a:t>
            </a:r>
          </a:p>
        </p:txBody>
      </p:sp>
    </p:spTree>
    <p:custDataLst>
      <p:tags r:id="rId1"/>
    </p:custDataLst>
  </p:cSld>
  <p:clrMapOvr>
    <a:masterClrMapping/>
  </p:clrMapOvr>
  <p:transition spd="slow">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2. Assess the Risk</a:t>
            </a:r>
          </a:p>
        </p:txBody>
      </p:sp>
      <p:sp>
        <p:nvSpPr>
          <p:cNvPr id="35843" name="Content Placeholder 2"/>
          <p:cNvSpPr>
            <a:spLocks/>
          </p:cNvSpPr>
          <p:nvPr/>
        </p:nvSpPr>
        <p:spPr bwMode="auto">
          <a:xfrm>
            <a:off x="471488" y="1552575"/>
            <a:ext cx="8229600" cy="1276350"/>
          </a:xfrm>
          <a:prstGeom prst="rect">
            <a:avLst/>
          </a:prstGeom>
          <a:noFill/>
          <a:ln w="9525">
            <a:noFill/>
            <a:miter lim="800000"/>
            <a:headEnd/>
            <a:tailEnd/>
          </a:ln>
        </p:spPr>
        <p:txBody>
          <a:bodyPr/>
          <a:lstStyle/>
          <a:p>
            <a:r>
              <a:rPr lang="en-US" sz="2400">
                <a:solidFill>
                  <a:schemeClr val="tx1"/>
                </a:solidFill>
              </a:rPr>
              <a:t>Risk is assessed based on exposure, severity, and probability in the order of most likely to least likely to happen using the risk assessment matrix.</a:t>
            </a:r>
          </a:p>
        </p:txBody>
      </p:sp>
      <p:pic>
        <p:nvPicPr>
          <p:cNvPr id="35844" name="Content Placeholder 3" descr="Risk Matrix.gif"/>
          <p:cNvPicPr>
            <a:picLocks noChangeAspect="1"/>
          </p:cNvPicPr>
          <p:nvPr>
            <p:custDataLst>
              <p:tags r:id="rId2"/>
            </p:custDataLst>
          </p:nvPr>
        </p:nvPicPr>
        <p:blipFill>
          <a:blip r:embed="rId5" cstate="print"/>
          <a:srcRect/>
          <a:stretch>
            <a:fillRect/>
          </a:stretch>
        </p:blipFill>
        <p:spPr bwMode="auto">
          <a:xfrm>
            <a:off x="4057650" y="3016250"/>
            <a:ext cx="3876675" cy="1952625"/>
          </a:xfrm>
          <a:prstGeom prst="rect">
            <a:avLst/>
          </a:prstGeom>
          <a:noFill/>
          <a:ln w="9525">
            <a:noFill/>
            <a:miter lim="800000"/>
            <a:headEnd/>
            <a:tailEnd/>
          </a:ln>
        </p:spPr>
      </p:pic>
    </p:spTree>
    <p:custDataLst>
      <p:tags r:id="rId1"/>
    </p:custDataLst>
  </p:cSld>
  <p:clrMapOvr>
    <a:masterClrMapping/>
  </p:clrMapOvr>
  <p:transition spd="slow">
    <p:wedg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4294967295"/>
          </p:nvPr>
        </p:nvSpPr>
        <p:spPr>
          <a:xfrm>
            <a:off x="457200" y="1668463"/>
            <a:ext cx="8229600" cy="4602162"/>
          </a:xfrm>
        </p:spPr>
        <p:txBody>
          <a:bodyPr/>
          <a:lstStyle/>
          <a:p>
            <a:pPr marL="341313" indent="-341313">
              <a:spcBef>
                <a:spcPct val="75000"/>
              </a:spcBef>
              <a:buClr>
                <a:schemeClr val="tx1"/>
              </a:buClr>
              <a:tabLst>
                <a:tab pos="346075" algn="l"/>
              </a:tabLst>
            </a:pPr>
            <a:r>
              <a:rPr lang="en-US" sz="2400">
                <a:solidFill>
                  <a:schemeClr val="tx1"/>
                </a:solidFill>
              </a:rPr>
              <a:t>Three Problems with Standard Matrix</a:t>
            </a:r>
          </a:p>
          <a:p>
            <a:pPr marL="692150" lvl="1" indent="234950">
              <a:spcBef>
                <a:spcPct val="75000"/>
              </a:spcBef>
              <a:buClr>
                <a:schemeClr val="tx1"/>
              </a:buClr>
              <a:buFont typeface="Wingdings" pitchFamily="2" charset="2"/>
              <a:buChar char="Ø"/>
              <a:tabLst>
                <a:tab pos="346075" algn="l"/>
              </a:tabLst>
            </a:pPr>
            <a:r>
              <a:rPr lang="en-US" sz="2000">
                <a:solidFill>
                  <a:schemeClr val="tx1"/>
                </a:solidFill>
              </a:rPr>
              <a:t>Subjectivity in the two dimensions of the matrix due to individual interpretation of Severity and Probability.</a:t>
            </a:r>
          </a:p>
          <a:p>
            <a:pPr marL="692150" lvl="1" indent="234950">
              <a:spcBef>
                <a:spcPct val="75000"/>
              </a:spcBef>
              <a:buClr>
                <a:schemeClr val="tx1"/>
              </a:buClr>
              <a:buFont typeface="Wingdings" pitchFamily="2" charset="2"/>
              <a:buChar char="Ø"/>
              <a:tabLst>
                <a:tab pos="346075" algn="l"/>
              </a:tabLst>
            </a:pPr>
            <a:r>
              <a:rPr lang="en-US" sz="2000">
                <a:solidFill>
                  <a:schemeClr val="tx1"/>
                </a:solidFill>
              </a:rPr>
              <a:t>Inconsistency because of subjectivity. Problem arises if the two hazards are competing for same risk control resource.</a:t>
            </a:r>
          </a:p>
          <a:p>
            <a:pPr marL="692150" lvl="1" indent="234950">
              <a:spcBef>
                <a:spcPct val="75000"/>
              </a:spcBef>
              <a:buClr>
                <a:schemeClr val="tx1"/>
              </a:buClr>
              <a:buFont typeface="Wingdings" pitchFamily="2" charset="2"/>
              <a:buChar char="Ø"/>
              <a:tabLst>
                <a:tab pos="346075" algn="l"/>
              </a:tabLst>
            </a:pPr>
            <a:r>
              <a:rPr lang="en-US" sz="2000">
                <a:solidFill>
                  <a:schemeClr val="tx1"/>
                </a:solidFill>
              </a:rPr>
              <a:t>Only four ranges with most falling in the medium and high risk level.</a:t>
            </a:r>
          </a:p>
        </p:txBody>
      </p:sp>
      <p:sp>
        <p:nvSpPr>
          <p:cNvPr id="36867"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2. Assess the Risk</a:t>
            </a:r>
            <a:endParaRPr lang="en-US" sz="2400" b="1">
              <a:solidFill>
                <a:schemeClr val="tx1"/>
              </a:solidFill>
            </a:endParaRPr>
          </a:p>
        </p:txBody>
      </p:sp>
    </p:spTree>
    <p:custDataLst>
      <p:tags r:id="rId1"/>
    </p:custDataLst>
  </p:cSld>
  <p:clrMapOvr>
    <a:masterClrMapping/>
  </p:clrMapOvr>
  <p:transition spd="slow">
    <p:wedg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4294967295"/>
          </p:nvPr>
        </p:nvSpPr>
        <p:spPr>
          <a:xfrm>
            <a:off x="457200" y="1668463"/>
            <a:ext cx="8229600" cy="4602162"/>
          </a:xfrm>
        </p:spPr>
        <p:txBody>
          <a:bodyPr/>
          <a:lstStyle/>
          <a:p>
            <a:pPr marL="609600" indent="-609600" algn="ctr">
              <a:spcBef>
                <a:spcPct val="75000"/>
              </a:spcBef>
              <a:buClr>
                <a:schemeClr val="tx1"/>
              </a:buClr>
              <a:buFontTx/>
              <a:buNone/>
              <a:tabLst>
                <a:tab pos="346075" algn="l"/>
                <a:tab pos="692150" algn="l"/>
                <a:tab pos="976313" algn="l"/>
              </a:tabLst>
            </a:pPr>
            <a:r>
              <a:rPr lang="en-US" sz="2400" i="1">
                <a:solidFill>
                  <a:schemeClr val="tx1"/>
                </a:solidFill>
              </a:rPr>
              <a:t>Modified Risk Matrix</a:t>
            </a:r>
          </a:p>
        </p:txBody>
      </p:sp>
      <p:sp>
        <p:nvSpPr>
          <p:cNvPr id="37891"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2. Assess the Risk</a:t>
            </a:r>
            <a:endParaRPr lang="en-US" sz="2400" b="1">
              <a:solidFill>
                <a:schemeClr val="tx1"/>
              </a:solidFill>
            </a:endParaRPr>
          </a:p>
        </p:txBody>
      </p:sp>
      <p:pic>
        <p:nvPicPr>
          <p:cNvPr id="37892" name="Picture 2"/>
          <p:cNvPicPr>
            <a:picLocks noChangeAspect="1" noChangeArrowheads="1"/>
          </p:cNvPicPr>
          <p:nvPr>
            <p:custDataLst>
              <p:tags r:id="rId2"/>
            </p:custDataLst>
          </p:nvPr>
        </p:nvPicPr>
        <p:blipFill>
          <a:blip r:embed="rId5" cstate="print"/>
          <a:srcRect/>
          <a:stretch>
            <a:fillRect/>
          </a:stretch>
        </p:blipFill>
        <p:spPr bwMode="auto">
          <a:xfrm>
            <a:off x="741363" y="2157413"/>
            <a:ext cx="8001000" cy="4232275"/>
          </a:xfrm>
          <a:prstGeom prst="rect">
            <a:avLst/>
          </a:prstGeom>
          <a:noFill/>
          <a:ln w="9525">
            <a:noFill/>
            <a:miter lim="800000"/>
            <a:headEnd/>
            <a:tailEnd/>
          </a:ln>
        </p:spPr>
      </p:pic>
    </p:spTree>
    <p:custDataLst>
      <p:tags r:id="rId1"/>
    </p:custDataLst>
  </p:cSld>
  <p:clrMapOvr>
    <a:masterClrMapping/>
  </p:clrMapOvr>
  <p:transition spd="slow">
    <p:wedg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4294967295"/>
          </p:nvPr>
        </p:nvSpPr>
        <p:spPr>
          <a:xfrm>
            <a:off x="457200" y="1668463"/>
            <a:ext cx="8229600" cy="4602162"/>
          </a:xfrm>
        </p:spPr>
        <p:txBody>
          <a:bodyPr/>
          <a:lstStyle/>
          <a:p>
            <a:pPr marL="341313" indent="-341313">
              <a:spcBef>
                <a:spcPct val="75000"/>
              </a:spcBef>
              <a:buClr>
                <a:schemeClr val="tx1"/>
              </a:buClr>
              <a:tabLst>
                <a:tab pos="346075" algn="l"/>
                <a:tab pos="692150" algn="l"/>
                <a:tab pos="976313" algn="l"/>
              </a:tabLst>
            </a:pPr>
            <a:r>
              <a:rPr lang="en-US" sz="2400">
                <a:solidFill>
                  <a:schemeClr val="tx1"/>
                </a:solidFill>
              </a:rPr>
              <a:t>Modified Risk Matrix</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20 levels of risk, using a top-down order of priority. Highest risk is number 1.</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Helps to prioritize risk control efforts.</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Can be used to group risks into clusters of related risks.</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Does not replace the standard matrix but augments it.</a:t>
            </a:r>
          </a:p>
        </p:txBody>
      </p:sp>
      <p:sp>
        <p:nvSpPr>
          <p:cNvPr id="38915"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2. Assess the Risk</a:t>
            </a:r>
            <a:endParaRPr lang="en-US" sz="2400" b="1">
              <a:solidFill>
                <a:schemeClr val="tx1"/>
              </a:solidFill>
            </a:endParaRPr>
          </a:p>
        </p:txBody>
      </p:sp>
    </p:spTree>
    <p:custDataLst>
      <p:tags r:id="rId1"/>
    </p:custDataLst>
  </p:cSld>
  <p:clrMapOvr>
    <a:masterClrMapping/>
  </p:clrMapOvr>
  <p:transition spd="slow">
    <p:wedg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4294967295"/>
          </p:nvPr>
        </p:nvSpPr>
        <p:spPr>
          <a:xfrm>
            <a:off x="457200" y="1668463"/>
            <a:ext cx="8229600" cy="4602162"/>
          </a:xfrm>
        </p:spPr>
        <p:txBody>
          <a:bodyPr/>
          <a:lstStyle/>
          <a:p>
            <a:pPr marL="341313" indent="-341313">
              <a:spcBef>
                <a:spcPct val="75000"/>
              </a:spcBef>
              <a:buClr>
                <a:schemeClr val="tx1"/>
              </a:buClr>
              <a:tabLst>
                <a:tab pos="346075" algn="l"/>
                <a:tab pos="692150" algn="l"/>
                <a:tab pos="976313" algn="l"/>
              </a:tabLst>
            </a:pPr>
            <a:r>
              <a:rPr lang="en-US" sz="2400">
                <a:solidFill>
                  <a:schemeClr val="tx1"/>
                </a:solidFill>
              </a:rPr>
              <a:t>Analyzing Risk Control Measures involves three actions.</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Identify Control Options</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Determine Control Effects</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Prioritize Control Measures</a:t>
            </a:r>
          </a:p>
          <a:p>
            <a:pPr marL="341313" indent="-341313">
              <a:spcBef>
                <a:spcPct val="75000"/>
              </a:spcBef>
              <a:buClr>
                <a:schemeClr val="tx1"/>
              </a:buClr>
              <a:tabLst>
                <a:tab pos="346075" algn="l"/>
                <a:tab pos="692150" algn="l"/>
                <a:tab pos="976313" algn="l"/>
              </a:tabLst>
            </a:pPr>
            <a:r>
              <a:rPr lang="en-US" sz="2400">
                <a:solidFill>
                  <a:schemeClr val="tx1"/>
                </a:solidFill>
              </a:rPr>
              <a:t>Important to keep risk at the best acceptable level using control options, even if risk seems to be at an acceptable level.</a:t>
            </a:r>
          </a:p>
        </p:txBody>
      </p:sp>
      <p:sp>
        <p:nvSpPr>
          <p:cNvPr id="39939"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3. Analyze Risk Control Measures</a:t>
            </a:r>
            <a:endParaRPr lang="en-US" sz="2400" b="1">
              <a:solidFill>
                <a:schemeClr val="tx1"/>
              </a:solidFill>
            </a:endParaRPr>
          </a:p>
        </p:txBody>
      </p:sp>
    </p:spTree>
    <p:custDataLst>
      <p:tags r:id="rId1"/>
    </p:custDataLst>
  </p:cSld>
  <p:clrMapOvr>
    <a:masterClrMapping/>
  </p:clrMapOvr>
  <p:transition spd="slow">
    <p:wedg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4294967295"/>
          </p:nvPr>
        </p:nvSpPr>
        <p:spPr>
          <a:xfrm>
            <a:off x="457200" y="1668463"/>
            <a:ext cx="8229600" cy="4602162"/>
          </a:xfrm>
        </p:spPr>
        <p:txBody>
          <a:bodyPr/>
          <a:lstStyle/>
          <a:p>
            <a:pPr marL="341313" indent="-341313">
              <a:spcBef>
                <a:spcPct val="75000"/>
              </a:spcBef>
              <a:buClr>
                <a:schemeClr val="tx1"/>
              </a:buClr>
              <a:tabLst>
                <a:tab pos="346075" algn="l"/>
                <a:tab pos="692150" algn="l"/>
                <a:tab pos="976313" algn="l"/>
              </a:tabLst>
            </a:pPr>
            <a:r>
              <a:rPr lang="en-US" sz="2400">
                <a:solidFill>
                  <a:schemeClr val="tx1"/>
                </a:solidFill>
              </a:rPr>
              <a:t>Eight major risk control options are designed to have the broadest application:</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	Reject the Risk</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	Avoid the Risk</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	Delay the Risk</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	Transfer the Risk</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	Spread the Risk</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	Compensate for the Risk</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	Accept the Risk</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	Reduce the Risk</a:t>
            </a:r>
          </a:p>
        </p:txBody>
      </p:sp>
      <p:sp>
        <p:nvSpPr>
          <p:cNvPr id="40963"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3. Analyze Risk Control Measures</a:t>
            </a:r>
            <a:br>
              <a:rPr lang="en-US" sz="2400" b="1">
                <a:solidFill>
                  <a:schemeClr val="tx2"/>
                </a:solidFill>
              </a:rPr>
            </a:br>
            <a:r>
              <a:rPr lang="en-US" sz="2400">
                <a:solidFill>
                  <a:schemeClr val="tx2"/>
                </a:solidFill>
              </a:rPr>
              <a:t>Identify Control Options</a:t>
            </a:r>
          </a:p>
        </p:txBody>
      </p:sp>
    </p:spTree>
    <p:custDataLst>
      <p:tags r:id="rId1"/>
    </p:custDataLst>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p:cNvSpPr>
          <p:nvPr/>
        </p:nvSpPr>
        <p:spPr bwMode="auto">
          <a:xfrm>
            <a:off x="449263" y="1227138"/>
            <a:ext cx="8229600" cy="5024437"/>
          </a:xfrm>
          <a:prstGeom prst="rect">
            <a:avLst/>
          </a:prstGeom>
          <a:noFill/>
          <a:ln w="9525">
            <a:noFill/>
            <a:miter lim="800000"/>
            <a:headEnd/>
            <a:tailEnd/>
          </a:ln>
        </p:spPr>
        <p:txBody>
          <a:bodyPr/>
          <a:lstStyle/>
          <a:p>
            <a:pPr marL="609600" indent="-609600" eaLnBrk="0" hangingPunct="0">
              <a:spcBef>
                <a:spcPct val="65000"/>
              </a:spcBef>
              <a:buClr>
                <a:srgbClr val="DDDDDD"/>
              </a:buClr>
              <a:buSzPct val="80000"/>
            </a:pPr>
            <a:endParaRPr lang="en-US" sz="2000">
              <a:solidFill>
                <a:schemeClr val="tx1"/>
              </a:solidFill>
            </a:endParaRPr>
          </a:p>
        </p:txBody>
      </p:sp>
      <p:graphicFrame>
        <p:nvGraphicFramePr>
          <p:cNvPr id="129060" name="Group 36"/>
          <p:cNvGraphicFramePr>
            <a:graphicFrameLocks noGrp="1"/>
          </p:cNvGraphicFramePr>
          <p:nvPr/>
        </p:nvGraphicFramePr>
        <p:xfrm>
          <a:off x="361950" y="1147763"/>
          <a:ext cx="8543925" cy="4843780"/>
        </p:xfrm>
        <a:graphic>
          <a:graphicData uri="http://schemas.openxmlformats.org/drawingml/2006/table">
            <a:tbl>
              <a:tblPr/>
              <a:tblGrid>
                <a:gridCol w="4275138">
                  <a:extLst>
                    <a:ext uri="{9D8B030D-6E8A-4147-A177-3AD203B41FA5}">
                      <a16:colId xmlns:a16="http://schemas.microsoft.com/office/drawing/2014/main" val="20000"/>
                    </a:ext>
                  </a:extLst>
                </a:gridCol>
                <a:gridCol w="4268787">
                  <a:extLst>
                    <a:ext uri="{9D8B030D-6E8A-4147-A177-3AD203B41FA5}">
                      <a16:colId xmlns:a16="http://schemas.microsoft.com/office/drawing/2014/main" val="20001"/>
                    </a:ext>
                  </a:extLst>
                </a:gridCol>
              </a:tblGrid>
              <a:tr h="2755900">
                <a:tc>
                  <a:txBody>
                    <a:bodyPr/>
                    <a:lstStyle/>
                    <a:p>
                      <a:pPr marL="395288" marR="0" lvl="0" indent="-395288" algn="l" defTabSz="914400" rtl="0" eaLnBrk="0" fontAlgn="base" latinLnBrk="0" hangingPunct="0">
                        <a:lnSpc>
                          <a:spcPct val="80000"/>
                        </a:lnSpc>
                        <a:spcBef>
                          <a:spcPct val="50000"/>
                        </a:spcBef>
                        <a:spcAft>
                          <a:spcPct val="0"/>
                        </a:spcAft>
                        <a:buClr>
                          <a:srgbClr val="DDDDDD"/>
                        </a:buClr>
                        <a:buSzPct val="80000"/>
                        <a:buFontTx/>
                        <a:buNone/>
                        <a:tabLst>
                          <a:tab pos="346075" algn="l"/>
                        </a:tabLst>
                      </a:pPr>
                      <a:r>
                        <a:rPr kumimoji="0" lang="en-US" sz="2000" b="1" i="0" u="none" strike="noStrike" cap="none" normalizeH="0" baseline="0">
                          <a:ln>
                            <a:noFill/>
                          </a:ln>
                          <a:solidFill>
                            <a:schemeClr val="tx2"/>
                          </a:solidFill>
                          <a:effectLst/>
                          <a:latin typeface="Tahoma" pitchFamily="34" charset="0"/>
                        </a:rPr>
                        <a:t>The four principles of ORM are:</a:t>
                      </a:r>
                    </a:p>
                    <a:p>
                      <a:pPr marL="395288" marR="0" lvl="0" indent="-395288" algn="l" defTabSz="914400" rtl="0" eaLnBrk="0" fontAlgn="base" latinLnBrk="0" hangingPunct="0">
                        <a:lnSpc>
                          <a:spcPct val="80000"/>
                        </a:lnSpc>
                        <a:spcBef>
                          <a:spcPct val="35000"/>
                        </a:spcBef>
                        <a:spcAft>
                          <a:spcPct val="0"/>
                        </a:spcAft>
                        <a:buClr>
                          <a:schemeClr val="tx1"/>
                        </a:buClr>
                        <a:buSzPct val="80000"/>
                        <a:buFont typeface="Calibri" pitchFamily="34" charset="0"/>
                        <a:buAutoNum type="arabicPeriod"/>
                        <a:tabLst>
                          <a:tab pos="346075" algn="l"/>
                        </a:tabLst>
                      </a:pPr>
                      <a:r>
                        <a:rPr kumimoji="0" lang="en-US" sz="2000" b="0" i="0" u="none" strike="noStrike" cap="none" normalizeH="0" baseline="0">
                          <a:ln>
                            <a:noFill/>
                          </a:ln>
                          <a:solidFill>
                            <a:schemeClr val="tx1"/>
                          </a:solidFill>
                          <a:effectLst/>
                          <a:latin typeface="Tahoma" pitchFamily="34" charset="0"/>
                        </a:rPr>
                        <a:t>Accept no unnecessary risks</a:t>
                      </a:r>
                    </a:p>
                    <a:p>
                      <a:pPr marL="395288" marR="0" lvl="0" indent="-395288" algn="l" defTabSz="914400" rtl="0" eaLnBrk="0" fontAlgn="base" latinLnBrk="0" hangingPunct="0">
                        <a:lnSpc>
                          <a:spcPct val="80000"/>
                        </a:lnSpc>
                        <a:spcBef>
                          <a:spcPct val="35000"/>
                        </a:spcBef>
                        <a:spcAft>
                          <a:spcPct val="0"/>
                        </a:spcAft>
                        <a:buClr>
                          <a:schemeClr val="tx1"/>
                        </a:buClr>
                        <a:buSzPct val="80000"/>
                        <a:buFont typeface="Calibri" pitchFamily="34" charset="0"/>
                        <a:buAutoNum type="arabicPeriod"/>
                        <a:tabLst>
                          <a:tab pos="346075" algn="l"/>
                        </a:tabLst>
                      </a:pPr>
                      <a:r>
                        <a:rPr kumimoji="0" lang="en-US" sz="2000" b="0" i="0" u="none" strike="noStrike" cap="none" normalizeH="0" baseline="0">
                          <a:ln>
                            <a:noFill/>
                          </a:ln>
                          <a:solidFill>
                            <a:schemeClr val="tx1"/>
                          </a:solidFill>
                          <a:effectLst/>
                          <a:latin typeface="Tahoma" pitchFamily="34" charset="0"/>
                        </a:rPr>
                        <a:t>Make risk decisions at the appropriate level</a:t>
                      </a:r>
                    </a:p>
                    <a:p>
                      <a:pPr marL="395288" marR="0" lvl="0" indent="-395288" algn="l" defTabSz="914400" rtl="0" eaLnBrk="0" fontAlgn="base" latinLnBrk="0" hangingPunct="0">
                        <a:lnSpc>
                          <a:spcPct val="80000"/>
                        </a:lnSpc>
                        <a:spcBef>
                          <a:spcPct val="35000"/>
                        </a:spcBef>
                        <a:spcAft>
                          <a:spcPct val="0"/>
                        </a:spcAft>
                        <a:buClr>
                          <a:schemeClr val="tx1"/>
                        </a:buClr>
                        <a:buSzPct val="80000"/>
                        <a:buFont typeface="Calibri" pitchFamily="34" charset="0"/>
                        <a:buAutoNum type="arabicPeriod"/>
                        <a:tabLst>
                          <a:tab pos="346075" algn="l"/>
                        </a:tabLst>
                      </a:pPr>
                      <a:r>
                        <a:rPr kumimoji="0" lang="en-US" sz="2000" b="0" i="0" u="none" strike="noStrike" cap="none" normalizeH="0" baseline="0">
                          <a:ln>
                            <a:noFill/>
                          </a:ln>
                          <a:solidFill>
                            <a:schemeClr val="tx1"/>
                          </a:solidFill>
                          <a:effectLst/>
                          <a:latin typeface="Tahoma" pitchFamily="34" charset="0"/>
                        </a:rPr>
                        <a:t>Accept risk when benefits outweigh the cost</a:t>
                      </a:r>
                    </a:p>
                    <a:p>
                      <a:pPr marL="395288" marR="0" lvl="0" indent="-395288" algn="l" defTabSz="914400" rtl="0" eaLnBrk="0" fontAlgn="base" latinLnBrk="0" hangingPunct="0">
                        <a:lnSpc>
                          <a:spcPct val="80000"/>
                        </a:lnSpc>
                        <a:spcBef>
                          <a:spcPct val="35000"/>
                        </a:spcBef>
                        <a:spcAft>
                          <a:spcPct val="0"/>
                        </a:spcAft>
                        <a:buClr>
                          <a:schemeClr val="tx1"/>
                        </a:buClr>
                        <a:buSzPct val="80000"/>
                        <a:buFont typeface="Calibri" pitchFamily="34" charset="0"/>
                        <a:buAutoNum type="arabicPeriod"/>
                        <a:tabLst>
                          <a:tab pos="346075" algn="l"/>
                        </a:tabLst>
                      </a:pPr>
                      <a:r>
                        <a:rPr kumimoji="0" lang="en-US" sz="2000" b="0" i="0" u="none" strike="noStrike" cap="none" normalizeH="0" baseline="0">
                          <a:ln>
                            <a:noFill/>
                          </a:ln>
                          <a:solidFill>
                            <a:schemeClr val="tx1"/>
                          </a:solidFill>
                          <a:effectLst/>
                          <a:latin typeface="Tahoma" pitchFamily="34" charset="0"/>
                        </a:rPr>
                        <a:t>Integrate ORM into CAP at all levels</a:t>
                      </a:r>
                      <a:endParaRPr kumimoji="0" lang="en-US" sz="2000" b="0" i="0" u="none" strike="noStrike" cap="none" normalizeH="0" baseline="0">
                        <a:ln>
                          <a:noFill/>
                        </a:ln>
                        <a:solidFill>
                          <a:schemeClr val="bg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6075" marR="0" lvl="0" indent="-346075" algn="l" defTabSz="914400" rtl="0" eaLnBrk="0" fontAlgn="base" latinLnBrk="0" hangingPunct="0">
                        <a:lnSpc>
                          <a:spcPct val="80000"/>
                        </a:lnSpc>
                        <a:spcBef>
                          <a:spcPct val="50000"/>
                        </a:spcBef>
                        <a:spcAft>
                          <a:spcPct val="0"/>
                        </a:spcAft>
                        <a:buClr>
                          <a:schemeClr val="tx1"/>
                        </a:buClr>
                        <a:buSzPct val="80000"/>
                        <a:buFontTx/>
                        <a:buNone/>
                        <a:tabLst>
                          <a:tab pos="346075" algn="l"/>
                        </a:tabLst>
                      </a:pPr>
                      <a:r>
                        <a:rPr kumimoji="0" lang="en-US" sz="2000" b="1" i="0" u="none" strike="noStrike" cap="none" normalizeH="0" baseline="0">
                          <a:ln>
                            <a:noFill/>
                          </a:ln>
                          <a:solidFill>
                            <a:schemeClr val="tx2"/>
                          </a:solidFill>
                          <a:effectLst/>
                          <a:latin typeface="Tahoma" pitchFamily="34" charset="0"/>
                        </a:rPr>
                        <a:t>The six-steps of ORM are</a:t>
                      </a:r>
                      <a:r>
                        <a:rPr kumimoji="0" lang="en-US" sz="2000" b="1" i="0" u="none" strike="noStrike" cap="none" normalizeH="0" baseline="0">
                          <a:ln>
                            <a:noFill/>
                          </a:ln>
                          <a:solidFill>
                            <a:schemeClr val="tx1"/>
                          </a:solidFill>
                          <a:effectLst/>
                          <a:latin typeface="Tahoma" pitchFamily="34" charset="0"/>
                        </a:rPr>
                        <a:t>:</a:t>
                      </a:r>
                    </a:p>
                    <a:p>
                      <a:pPr marL="346075" marR="0" lvl="0" indent="-346075" algn="l" defTabSz="914400" rtl="0" eaLnBrk="0" fontAlgn="base" latinLnBrk="0" hangingPunct="0">
                        <a:lnSpc>
                          <a:spcPct val="80000"/>
                        </a:lnSpc>
                        <a:spcBef>
                          <a:spcPct val="35000"/>
                        </a:spcBef>
                        <a:spcAft>
                          <a:spcPct val="0"/>
                        </a:spcAft>
                        <a:buClr>
                          <a:schemeClr val="tx1"/>
                        </a:buClr>
                        <a:buSzPct val="80000"/>
                        <a:buFont typeface="Calibri" pitchFamily="34" charset="0"/>
                        <a:buAutoNum type="arabicPeriod"/>
                        <a:tabLst>
                          <a:tab pos="346075" algn="l"/>
                        </a:tabLst>
                      </a:pPr>
                      <a:r>
                        <a:rPr kumimoji="0" lang="en-US" sz="2000" b="0" i="0" u="none" strike="noStrike" cap="none" normalizeH="0" baseline="0">
                          <a:ln>
                            <a:noFill/>
                          </a:ln>
                          <a:solidFill>
                            <a:schemeClr val="tx1"/>
                          </a:solidFill>
                          <a:effectLst/>
                          <a:latin typeface="Tahoma" pitchFamily="34" charset="0"/>
                        </a:rPr>
                        <a:t>Identify the Hazards</a:t>
                      </a:r>
                    </a:p>
                    <a:p>
                      <a:pPr marL="346075" marR="0" lvl="0" indent="-346075" algn="l" defTabSz="914400" rtl="0" eaLnBrk="0" fontAlgn="base" latinLnBrk="0" hangingPunct="0">
                        <a:lnSpc>
                          <a:spcPct val="80000"/>
                        </a:lnSpc>
                        <a:spcBef>
                          <a:spcPct val="35000"/>
                        </a:spcBef>
                        <a:spcAft>
                          <a:spcPct val="0"/>
                        </a:spcAft>
                        <a:buClr>
                          <a:schemeClr val="tx1"/>
                        </a:buClr>
                        <a:buSzPct val="80000"/>
                        <a:buFont typeface="Calibri" pitchFamily="34" charset="0"/>
                        <a:buAutoNum type="arabicPeriod"/>
                        <a:tabLst>
                          <a:tab pos="346075" algn="l"/>
                        </a:tabLst>
                      </a:pPr>
                      <a:r>
                        <a:rPr kumimoji="0" lang="en-US" sz="2000" b="0" i="0" u="none" strike="noStrike" cap="none" normalizeH="0" baseline="0">
                          <a:ln>
                            <a:noFill/>
                          </a:ln>
                          <a:solidFill>
                            <a:schemeClr val="tx1"/>
                          </a:solidFill>
                          <a:effectLst/>
                          <a:latin typeface="Tahoma" pitchFamily="34" charset="0"/>
                        </a:rPr>
                        <a:t>Assess the Risks</a:t>
                      </a:r>
                    </a:p>
                    <a:p>
                      <a:pPr marL="346075" marR="0" lvl="0" indent="-346075" algn="l" defTabSz="914400" rtl="0" eaLnBrk="0" fontAlgn="base" latinLnBrk="0" hangingPunct="0">
                        <a:lnSpc>
                          <a:spcPct val="80000"/>
                        </a:lnSpc>
                        <a:spcBef>
                          <a:spcPct val="35000"/>
                        </a:spcBef>
                        <a:spcAft>
                          <a:spcPct val="0"/>
                        </a:spcAft>
                        <a:buClr>
                          <a:schemeClr val="tx1"/>
                        </a:buClr>
                        <a:buSzPct val="80000"/>
                        <a:buFont typeface="Calibri" pitchFamily="34" charset="0"/>
                        <a:buAutoNum type="arabicPeriod"/>
                        <a:tabLst>
                          <a:tab pos="346075" algn="l"/>
                        </a:tabLst>
                      </a:pPr>
                      <a:r>
                        <a:rPr kumimoji="0" lang="en-US" sz="2000" b="0" i="0" u="none" strike="noStrike" cap="none" normalizeH="0" baseline="0">
                          <a:ln>
                            <a:noFill/>
                          </a:ln>
                          <a:solidFill>
                            <a:schemeClr val="tx1"/>
                          </a:solidFill>
                          <a:effectLst/>
                          <a:latin typeface="Tahoma" pitchFamily="34" charset="0"/>
                        </a:rPr>
                        <a:t>Analyze the Risk Control Measures</a:t>
                      </a:r>
                    </a:p>
                    <a:p>
                      <a:pPr marL="346075" marR="0" lvl="0" indent="-346075" algn="l" defTabSz="914400" rtl="0" eaLnBrk="0" fontAlgn="base" latinLnBrk="0" hangingPunct="0">
                        <a:lnSpc>
                          <a:spcPct val="80000"/>
                        </a:lnSpc>
                        <a:spcBef>
                          <a:spcPct val="35000"/>
                        </a:spcBef>
                        <a:spcAft>
                          <a:spcPct val="0"/>
                        </a:spcAft>
                        <a:buClr>
                          <a:schemeClr val="tx1"/>
                        </a:buClr>
                        <a:buSzPct val="80000"/>
                        <a:buFont typeface="Calibri" pitchFamily="34" charset="0"/>
                        <a:buAutoNum type="arabicPeriod"/>
                        <a:tabLst>
                          <a:tab pos="346075" algn="l"/>
                        </a:tabLst>
                      </a:pPr>
                      <a:r>
                        <a:rPr kumimoji="0" lang="en-US" sz="2000" b="0" i="0" u="none" strike="noStrike" cap="none" normalizeH="0" baseline="0">
                          <a:ln>
                            <a:noFill/>
                          </a:ln>
                          <a:solidFill>
                            <a:schemeClr val="tx1"/>
                          </a:solidFill>
                          <a:effectLst/>
                          <a:latin typeface="Tahoma" pitchFamily="34" charset="0"/>
                        </a:rPr>
                        <a:t>Make Control Decisions</a:t>
                      </a:r>
                    </a:p>
                    <a:p>
                      <a:pPr marL="346075" marR="0" lvl="0" indent="-346075" algn="l" defTabSz="914400" rtl="0" eaLnBrk="0" fontAlgn="base" latinLnBrk="0" hangingPunct="0">
                        <a:lnSpc>
                          <a:spcPct val="80000"/>
                        </a:lnSpc>
                        <a:spcBef>
                          <a:spcPct val="35000"/>
                        </a:spcBef>
                        <a:spcAft>
                          <a:spcPct val="0"/>
                        </a:spcAft>
                        <a:buClr>
                          <a:schemeClr val="tx1"/>
                        </a:buClr>
                        <a:buSzPct val="80000"/>
                        <a:buFont typeface="Calibri" pitchFamily="34" charset="0"/>
                        <a:buAutoNum type="arabicPeriod"/>
                        <a:tabLst>
                          <a:tab pos="346075" algn="l"/>
                        </a:tabLst>
                      </a:pPr>
                      <a:r>
                        <a:rPr kumimoji="0" lang="en-US" sz="2000" b="0" i="0" u="none" strike="noStrike" cap="none" normalizeH="0" baseline="0">
                          <a:ln>
                            <a:noFill/>
                          </a:ln>
                          <a:solidFill>
                            <a:schemeClr val="tx1"/>
                          </a:solidFill>
                          <a:effectLst/>
                          <a:latin typeface="Tahoma" pitchFamily="34" charset="0"/>
                        </a:rPr>
                        <a:t>Implement Risk Controls</a:t>
                      </a:r>
                    </a:p>
                    <a:p>
                      <a:pPr marL="346075" marR="0" lvl="0" indent="-346075" algn="l" defTabSz="914400" rtl="0" eaLnBrk="0" fontAlgn="base" latinLnBrk="0" hangingPunct="0">
                        <a:lnSpc>
                          <a:spcPct val="80000"/>
                        </a:lnSpc>
                        <a:spcBef>
                          <a:spcPct val="35000"/>
                        </a:spcBef>
                        <a:spcAft>
                          <a:spcPct val="0"/>
                        </a:spcAft>
                        <a:buClr>
                          <a:schemeClr val="tx1"/>
                        </a:buClr>
                        <a:buSzPct val="80000"/>
                        <a:buFont typeface="Calibri" pitchFamily="34" charset="0"/>
                        <a:buAutoNum type="arabicPeriod"/>
                        <a:tabLst>
                          <a:tab pos="346075" algn="l"/>
                        </a:tabLst>
                      </a:pPr>
                      <a:r>
                        <a:rPr kumimoji="0" lang="en-US" sz="2000" b="0" i="0" u="none" strike="noStrike" cap="none" normalizeH="0" baseline="0">
                          <a:ln>
                            <a:noFill/>
                          </a:ln>
                          <a:solidFill>
                            <a:schemeClr val="tx1"/>
                          </a:solidFill>
                          <a:effectLst/>
                          <a:latin typeface="Tahoma" pitchFamily="34" charset="0"/>
                        </a:rPr>
                        <a:t>Supervise and Review</a:t>
                      </a:r>
                      <a:endParaRPr kumimoji="0" lang="en-US" sz="2000" b="0" i="0" u="none" strike="noStrike" cap="none" normalizeH="0" baseline="0">
                        <a:ln>
                          <a:noFill/>
                        </a:ln>
                        <a:solidFill>
                          <a:schemeClr val="bg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4050">
                <a:tc>
                  <a:txBody>
                    <a:bodyPr/>
                    <a:lstStyle/>
                    <a:p>
                      <a:pPr marL="0" marR="0" lvl="0" indent="0" algn="l" defTabSz="914400" rtl="0" eaLnBrk="0" fontAlgn="base" latinLnBrk="0" hangingPunct="0">
                        <a:lnSpc>
                          <a:spcPct val="80000"/>
                        </a:lnSpc>
                        <a:spcBef>
                          <a:spcPct val="50000"/>
                        </a:spcBef>
                        <a:spcAft>
                          <a:spcPct val="0"/>
                        </a:spcAft>
                        <a:buClr>
                          <a:schemeClr val="tx1"/>
                        </a:buClr>
                        <a:buSzPct val="80000"/>
                        <a:buFontTx/>
                        <a:buNone/>
                        <a:tabLst>
                          <a:tab pos="346075" algn="l"/>
                        </a:tabLst>
                      </a:pPr>
                      <a:r>
                        <a:rPr kumimoji="0" lang="en-US" sz="2000" b="1" i="0" u="none" strike="noStrike" cap="none" normalizeH="0" baseline="0">
                          <a:ln>
                            <a:noFill/>
                          </a:ln>
                          <a:solidFill>
                            <a:schemeClr val="tx2"/>
                          </a:solidFill>
                          <a:effectLst/>
                          <a:latin typeface="Tahoma" pitchFamily="34" charset="0"/>
                        </a:rPr>
                        <a:t>The 5M Model</a:t>
                      </a:r>
                    </a:p>
                    <a:p>
                      <a:pPr marL="0" marR="0" lvl="0" indent="0" algn="l" defTabSz="914400" rtl="0" eaLnBrk="0" fontAlgn="base" latinLnBrk="0" hangingPunct="0">
                        <a:lnSpc>
                          <a:spcPct val="80000"/>
                        </a:lnSpc>
                        <a:spcBef>
                          <a:spcPct val="35000"/>
                        </a:spcBef>
                        <a:spcAft>
                          <a:spcPct val="0"/>
                        </a:spcAft>
                        <a:buClr>
                          <a:schemeClr val="tx1"/>
                        </a:buClr>
                        <a:buSzPct val="80000"/>
                        <a:buFont typeface="Calibri" pitchFamily="34" charset="0"/>
                        <a:buAutoNum type="arabicPeriod"/>
                        <a:tabLst>
                          <a:tab pos="346075" algn="l"/>
                        </a:tabLst>
                      </a:pPr>
                      <a:r>
                        <a:rPr kumimoji="0" lang="en-US" sz="2000" b="0" i="0" u="none" strike="noStrike" cap="none" normalizeH="0" baseline="0">
                          <a:ln>
                            <a:noFill/>
                          </a:ln>
                          <a:solidFill>
                            <a:schemeClr val="tx1"/>
                          </a:solidFill>
                          <a:effectLst/>
                          <a:latin typeface="Tahoma" pitchFamily="34" charset="0"/>
                        </a:rPr>
                        <a:t>	Man</a:t>
                      </a:r>
                    </a:p>
                    <a:p>
                      <a:pPr marL="0" marR="0" lvl="0" indent="0" algn="l" defTabSz="914400" rtl="0" eaLnBrk="0" fontAlgn="base" latinLnBrk="0" hangingPunct="0">
                        <a:lnSpc>
                          <a:spcPct val="80000"/>
                        </a:lnSpc>
                        <a:spcBef>
                          <a:spcPct val="35000"/>
                        </a:spcBef>
                        <a:spcAft>
                          <a:spcPct val="0"/>
                        </a:spcAft>
                        <a:buClr>
                          <a:schemeClr val="tx1"/>
                        </a:buClr>
                        <a:buSzPct val="80000"/>
                        <a:buFont typeface="Calibri" pitchFamily="34" charset="0"/>
                        <a:buAutoNum type="arabicPeriod"/>
                        <a:tabLst>
                          <a:tab pos="346075" algn="l"/>
                        </a:tabLst>
                      </a:pPr>
                      <a:r>
                        <a:rPr kumimoji="0" lang="en-US" sz="2000" b="0" i="0" u="none" strike="noStrike" cap="none" normalizeH="0" baseline="0">
                          <a:ln>
                            <a:noFill/>
                          </a:ln>
                          <a:solidFill>
                            <a:schemeClr val="tx1"/>
                          </a:solidFill>
                          <a:effectLst/>
                          <a:latin typeface="Tahoma" pitchFamily="34" charset="0"/>
                        </a:rPr>
                        <a:t>	Media</a:t>
                      </a:r>
                    </a:p>
                    <a:p>
                      <a:pPr marL="0" marR="0" lvl="0" indent="0" algn="l" defTabSz="914400" rtl="0" eaLnBrk="0" fontAlgn="base" latinLnBrk="0" hangingPunct="0">
                        <a:lnSpc>
                          <a:spcPct val="80000"/>
                        </a:lnSpc>
                        <a:spcBef>
                          <a:spcPct val="35000"/>
                        </a:spcBef>
                        <a:spcAft>
                          <a:spcPct val="0"/>
                        </a:spcAft>
                        <a:buClr>
                          <a:schemeClr val="tx1"/>
                        </a:buClr>
                        <a:buSzPct val="80000"/>
                        <a:buFont typeface="Calibri" pitchFamily="34" charset="0"/>
                        <a:buAutoNum type="arabicPeriod"/>
                        <a:tabLst>
                          <a:tab pos="346075" algn="l"/>
                        </a:tabLst>
                      </a:pPr>
                      <a:r>
                        <a:rPr kumimoji="0" lang="en-US" sz="2000" b="0" i="0" u="none" strike="noStrike" cap="none" normalizeH="0" baseline="0">
                          <a:ln>
                            <a:noFill/>
                          </a:ln>
                          <a:solidFill>
                            <a:schemeClr val="tx1"/>
                          </a:solidFill>
                          <a:effectLst/>
                          <a:latin typeface="Tahoma" pitchFamily="34" charset="0"/>
                        </a:rPr>
                        <a:t>	Machine</a:t>
                      </a:r>
                    </a:p>
                    <a:p>
                      <a:pPr marL="0" marR="0" lvl="0" indent="0" algn="l" defTabSz="914400" rtl="0" eaLnBrk="0" fontAlgn="base" latinLnBrk="0" hangingPunct="0">
                        <a:lnSpc>
                          <a:spcPct val="80000"/>
                        </a:lnSpc>
                        <a:spcBef>
                          <a:spcPct val="35000"/>
                        </a:spcBef>
                        <a:spcAft>
                          <a:spcPct val="0"/>
                        </a:spcAft>
                        <a:buClr>
                          <a:schemeClr val="tx1"/>
                        </a:buClr>
                        <a:buSzPct val="80000"/>
                        <a:buFont typeface="Calibri" pitchFamily="34" charset="0"/>
                        <a:buAutoNum type="arabicPeriod"/>
                        <a:tabLst>
                          <a:tab pos="346075" algn="l"/>
                        </a:tabLst>
                      </a:pPr>
                      <a:r>
                        <a:rPr kumimoji="0" lang="en-US" sz="2000" b="0" i="0" u="none" strike="noStrike" cap="none" normalizeH="0" baseline="0">
                          <a:ln>
                            <a:noFill/>
                          </a:ln>
                          <a:solidFill>
                            <a:schemeClr val="tx1"/>
                          </a:solidFill>
                          <a:effectLst/>
                          <a:latin typeface="Tahoma" pitchFamily="34" charset="0"/>
                        </a:rPr>
                        <a:t>	Management</a:t>
                      </a:r>
                    </a:p>
                    <a:p>
                      <a:pPr marL="0" marR="0" lvl="0" indent="0" algn="l" defTabSz="914400" rtl="0" eaLnBrk="0" fontAlgn="base" latinLnBrk="0" hangingPunct="0">
                        <a:lnSpc>
                          <a:spcPct val="80000"/>
                        </a:lnSpc>
                        <a:spcBef>
                          <a:spcPct val="35000"/>
                        </a:spcBef>
                        <a:spcAft>
                          <a:spcPct val="0"/>
                        </a:spcAft>
                        <a:buClr>
                          <a:schemeClr val="tx1"/>
                        </a:buClr>
                        <a:buSzPct val="80000"/>
                        <a:buFont typeface="Calibri" pitchFamily="34" charset="0"/>
                        <a:buAutoNum type="arabicPeriod"/>
                        <a:tabLst>
                          <a:tab pos="346075" algn="l"/>
                        </a:tabLst>
                      </a:pPr>
                      <a:r>
                        <a:rPr kumimoji="0" lang="en-US" sz="2000" b="0" i="0" u="none" strike="noStrike" cap="none" normalizeH="0" baseline="0">
                          <a:ln>
                            <a:noFill/>
                          </a:ln>
                          <a:solidFill>
                            <a:schemeClr val="tx1"/>
                          </a:solidFill>
                          <a:effectLst/>
                          <a:latin typeface="Tahoma" pitchFamily="34" charset="0"/>
                        </a:rPr>
                        <a:t>	Mission</a:t>
                      </a:r>
                      <a:endParaRPr kumimoji="0" lang="en-US" sz="2000" b="0" i="0" u="none" strike="noStrike" cap="none" normalizeH="0" baseline="0">
                        <a:ln>
                          <a:noFill/>
                        </a:ln>
                        <a:solidFill>
                          <a:schemeClr val="bg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50000"/>
                        </a:spcBef>
                        <a:spcAft>
                          <a:spcPct val="0"/>
                        </a:spcAft>
                        <a:buClr>
                          <a:schemeClr val="tx1"/>
                        </a:buClr>
                        <a:buSzPct val="80000"/>
                        <a:buFontTx/>
                        <a:buNone/>
                        <a:tabLst>
                          <a:tab pos="346075" algn="l"/>
                        </a:tabLst>
                      </a:pPr>
                      <a:r>
                        <a:rPr kumimoji="0" lang="en-US" sz="2000" b="1" i="0" u="none" strike="noStrike" cap="none" normalizeH="0" baseline="0" dirty="0">
                          <a:ln>
                            <a:noFill/>
                          </a:ln>
                          <a:solidFill>
                            <a:schemeClr val="tx2"/>
                          </a:solidFill>
                          <a:effectLst/>
                          <a:latin typeface="Tahoma" pitchFamily="34" charset="0"/>
                        </a:rPr>
                        <a:t>The three levels of ORM</a:t>
                      </a:r>
                    </a:p>
                    <a:p>
                      <a:pPr marL="0" marR="0" lvl="0" indent="0" algn="l" defTabSz="914400" rtl="0" eaLnBrk="0" fontAlgn="base" latinLnBrk="0" hangingPunct="0">
                        <a:lnSpc>
                          <a:spcPct val="80000"/>
                        </a:lnSpc>
                        <a:spcBef>
                          <a:spcPct val="35000"/>
                        </a:spcBef>
                        <a:spcAft>
                          <a:spcPct val="0"/>
                        </a:spcAft>
                        <a:buClr>
                          <a:schemeClr val="tx1"/>
                        </a:buClr>
                        <a:buSzPct val="80000"/>
                        <a:buFont typeface="Calibri" pitchFamily="34" charset="0"/>
                        <a:buAutoNum type="arabicPeriod"/>
                        <a:tabLst>
                          <a:tab pos="346075" algn="l"/>
                        </a:tabLst>
                      </a:pPr>
                      <a:r>
                        <a:rPr kumimoji="0" lang="en-US" sz="2000" b="0" i="0" u="none" strike="noStrike" cap="none" normalizeH="0" baseline="0" dirty="0">
                          <a:ln>
                            <a:noFill/>
                          </a:ln>
                          <a:solidFill>
                            <a:schemeClr val="tx1"/>
                          </a:solidFill>
                          <a:effectLst/>
                          <a:latin typeface="Tahoma" pitchFamily="34" charset="0"/>
                        </a:rPr>
                        <a:t>	Time-Critical</a:t>
                      </a:r>
                    </a:p>
                    <a:p>
                      <a:pPr marL="0" marR="0" lvl="0" indent="0" algn="l" defTabSz="914400" rtl="0" eaLnBrk="0" fontAlgn="base" latinLnBrk="0" hangingPunct="0">
                        <a:lnSpc>
                          <a:spcPct val="80000"/>
                        </a:lnSpc>
                        <a:spcBef>
                          <a:spcPct val="35000"/>
                        </a:spcBef>
                        <a:spcAft>
                          <a:spcPct val="0"/>
                        </a:spcAft>
                        <a:buClr>
                          <a:schemeClr val="tx1"/>
                        </a:buClr>
                        <a:buSzPct val="80000"/>
                        <a:buFont typeface="Calibri" pitchFamily="34" charset="0"/>
                        <a:buAutoNum type="arabicPeriod"/>
                        <a:tabLst>
                          <a:tab pos="346075" algn="l"/>
                        </a:tabLst>
                      </a:pPr>
                      <a:r>
                        <a:rPr kumimoji="0" lang="en-US" sz="2000" b="0" i="0" u="none" strike="noStrike" cap="none" normalizeH="0" baseline="0" dirty="0">
                          <a:ln>
                            <a:noFill/>
                          </a:ln>
                          <a:solidFill>
                            <a:schemeClr val="tx1"/>
                          </a:solidFill>
                          <a:effectLst/>
                          <a:latin typeface="Tahoma" pitchFamily="34" charset="0"/>
                        </a:rPr>
                        <a:t>	Deliberate</a:t>
                      </a:r>
                    </a:p>
                    <a:p>
                      <a:pPr marL="0" marR="0" lvl="0" indent="0" algn="l" defTabSz="914400" rtl="0" eaLnBrk="0" fontAlgn="base" latinLnBrk="0" hangingPunct="0">
                        <a:lnSpc>
                          <a:spcPct val="80000"/>
                        </a:lnSpc>
                        <a:spcBef>
                          <a:spcPct val="35000"/>
                        </a:spcBef>
                        <a:spcAft>
                          <a:spcPct val="0"/>
                        </a:spcAft>
                        <a:buClr>
                          <a:schemeClr val="tx1"/>
                        </a:buClr>
                        <a:buSzPct val="80000"/>
                        <a:buFont typeface="Calibri" pitchFamily="34" charset="0"/>
                        <a:buAutoNum type="arabicPeriod"/>
                        <a:tabLst>
                          <a:tab pos="346075" algn="l"/>
                        </a:tabLst>
                      </a:pPr>
                      <a:r>
                        <a:rPr kumimoji="0" lang="en-US" sz="2000" b="0" i="0" u="none" strike="noStrike" cap="none" normalizeH="0" baseline="0" dirty="0">
                          <a:ln>
                            <a:noFill/>
                          </a:ln>
                          <a:solidFill>
                            <a:schemeClr val="tx1"/>
                          </a:solidFill>
                          <a:effectLst/>
                          <a:latin typeface="Tahoma" pitchFamily="34" charset="0"/>
                        </a:rPr>
                        <a:t>	Strategic</a:t>
                      </a:r>
                      <a:endParaRPr kumimoji="0" lang="en-US" sz="2000" b="0" i="0" u="none" strike="noStrike" cap="none" normalizeH="0" baseline="0" dirty="0">
                        <a:ln>
                          <a:noFill/>
                        </a:ln>
                        <a:solidFill>
                          <a:schemeClr val="bg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ustDataLst>
      <p:tags r:id="rId1"/>
    </p:custDataLst>
  </p:cSld>
  <p:clrMapOvr>
    <a:masterClrMapping/>
  </p:clrMapOvr>
  <p:transition spd="slow">
    <p:wedg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4294967295"/>
          </p:nvPr>
        </p:nvSpPr>
        <p:spPr>
          <a:xfrm>
            <a:off x="457200" y="1668463"/>
            <a:ext cx="8229600" cy="4602162"/>
          </a:xfrm>
        </p:spPr>
        <p:txBody>
          <a:bodyPr/>
          <a:lstStyle/>
          <a:p>
            <a:pPr marL="341313" indent="-341313">
              <a:spcBef>
                <a:spcPct val="75000"/>
              </a:spcBef>
              <a:buClr>
                <a:schemeClr val="tx1"/>
              </a:buClr>
              <a:tabLst>
                <a:tab pos="346075" algn="l"/>
                <a:tab pos="692150" algn="l"/>
                <a:tab pos="976313" algn="l"/>
              </a:tabLst>
            </a:pPr>
            <a:r>
              <a:rPr lang="en-US" sz="2400" b="1">
                <a:solidFill>
                  <a:schemeClr val="tx1"/>
                </a:solidFill>
              </a:rPr>
              <a:t>Reject the Risk</a:t>
            </a:r>
            <a:r>
              <a:rPr lang="en-US" sz="2400">
                <a:solidFill>
                  <a:schemeClr val="tx1"/>
                </a:solidFill>
              </a:rPr>
              <a:t> if overall risks exceed benefits. It is the correct option if you do not have the authority to put proper controls in place.</a:t>
            </a:r>
          </a:p>
          <a:p>
            <a:pPr marL="341313" indent="-341313">
              <a:spcBef>
                <a:spcPct val="75000"/>
              </a:spcBef>
              <a:buClr>
                <a:schemeClr val="tx1"/>
              </a:buClr>
              <a:tabLst>
                <a:tab pos="346075" algn="l"/>
                <a:tab pos="692150" algn="l"/>
                <a:tab pos="976313" algn="l"/>
              </a:tabLst>
            </a:pPr>
            <a:r>
              <a:rPr lang="en-US" sz="2400" b="1">
                <a:solidFill>
                  <a:schemeClr val="tx1"/>
                </a:solidFill>
              </a:rPr>
              <a:t>Avoid the Risk </a:t>
            </a:r>
            <a:r>
              <a:rPr lang="en-US" sz="2400">
                <a:solidFill>
                  <a:schemeClr val="tx1"/>
                </a:solidFill>
              </a:rPr>
              <a:t>by going around it or by performing the operation in another way. </a:t>
            </a:r>
          </a:p>
          <a:p>
            <a:pPr marL="341313" indent="-341313">
              <a:spcBef>
                <a:spcPct val="75000"/>
              </a:spcBef>
              <a:buClr>
                <a:schemeClr val="tx1"/>
              </a:buClr>
              <a:tabLst>
                <a:tab pos="346075" algn="l"/>
                <a:tab pos="692150" algn="l"/>
                <a:tab pos="976313" algn="l"/>
              </a:tabLst>
            </a:pPr>
            <a:r>
              <a:rPr lang="en-US" sz="2400" b="1">
                <a:solidFill>
                  <a:schemeClr val="tx1"/>
                </a:solidFill>
              </a:rPr>
              <a:t>Delay the Risk</a:t>
            </a:r>
            <a:r>
              <a:rPr lang="en-US" sz="2400">
                <a:solidFill>
                  <a:schemeClr val="tx1"/>
                </a:solidFill>
              </a:rPr>
              <a:t> is the right answer if there is no urgency to perform the operation. The hazard could go away or the operation may not needed.</a:t>
            </a:r>
          </a:p>
        </p:txBody>
      </p:sp>
      <p:sp>
        <p:nvSpPr>
          <p:cNvPr id="41987"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3. Analyze Risk Control Measures</a:t>
            </a:r>
            <a:br>
              <a:rPr lang="en-US" sz="2400" b="1">
                <a:solidFill>
                  <a:schemeClr val="tx2"/>
                </a:solidFill>
              </a:rPr>
            </a:br>
            <a:r>
              <a:rPr lang="en-US" sz="2400">
                <a:solidFill>
                  <a:schemeClr val="tx2"/>
                </a:solidFill>
              </a:rPr>
              <a:t>Identify Control Options</a:t>
            </a:r>
          </a:p>
        </p:txBody>
      </p:sp>
    </p:spTree>
    <p:custDataLst>
      <p:tags r:id="rId1"/>
    </p:custDataLst>
  </p:cSld>
  <p:clrMapOvr>
    <a:masterClrMapping/>
  </p:clrMapOvr>
  <p:transition spd="slow">
    <p:wedg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4294967295"/>
          </p:nvPr>
        </p:nvSpPr>
        <p:spPr>
          <a:xfrm>
            <a:off x="457200" y="1668463"/>
            <a:ext cx="8229600" cy="4602162"/>
          </a:xfrm>
        </p:spPr>
        <p:txBody>
          <a:bodyPr/>
          <a:lstStyle/>
          <a:p>
            <a:pPr marL="341313" indent="-341313">
              <a:spcBef>
                <a:spcPct val="75000"/>
              </a:spcBef>
              <a:buClr>
                <a:schemeClr val="tx1"/>
              </a:buClr>
              <a:tabLst>
                <a:tab pos="346075" algn="l"/>
                <a:tab pos="692150" algn="l"/>
                <a:tab pos="976313" algn="l"/>
              </a:tabLst>
            </a:pPr>
            <a:r>
              <a:rPr lang="en-US" sz="2400" b="1">
                <a:solidFill>
                  <a:schemeClr val="tx1"/>
                </a:solidFill>
              </a:rPr>
              <a:t>Transfer the Risk</a:t>
            </a:r>
            <a:r>
              <a:rPr lang="en-US" sz="2400">
                <a:solidFill>
                  <a:schemeClr val="tx1"/>
                </a:solidFill>
              </a:rPr>
              <a:t> to another individual or operation. The hazard is not eliminated but may be better controlled with a different operator and/or equipment.</a:t>
            </a:r>
          </a:p>
          <a:p>
            <a:pPr marL="341313" indent="-341313">
              <a:spcBef>
                <a:spcPct val="35000"/>
              </a:spcBef>
              <a:buClr>
                <a:schemeClr val="tx1"/>
              </a:buClr>
              <a:tabLst>
                <a:tab pos="346075" algn="l"/>
                <a:tab pos="692150" algn="l"/>
                <a:tab pos="976313" algn="l"/>
              </a:tabLst>
            </a:pPr>
            <a:r>
              <a:rPr lang="en-US" sz="2400" b="1">
                <a:solidFill>
                  <a:schemeClr val="tx1"/>
                </a:solidFill>
              </a:rPr>
              <a:t>Spread the Risk</a:t>
            </a:r>
            <a:r>
              <a:rPr lang="en-US" sz="2400">
                <a:solidFill>
                  <a:schemeClr val="tx1"/>
                </a:solidFill>
              </a:rPr>
              <a:t> by increasing the exposure distance or increase the time between exposure events.</a:t>
            </a:r>
          </a:p>
          <a:p>
            <a:pPr marL="341313" indent="-341313">
              <a:spcBef>
                <a:spcPct val="35000"/>
              </a:spcBef>
              <a:buClr>
                <a:schemeClr val="tx1"/>
              </a:buClr>
              <a:tabLst>
                <a:tab pos="346075" algn="l"/>
                <a:tab pos="692150" algn="l"/>
                <a:tab pos="976313" algn="l"/>
              </a:tabLst>
            </a:pPr>
            <a:r>
              <a:rPr lang="en-US" sz="2400" b="1">
                <a:solidFill>
                  <a:schemeClr val="tx1"/>
                </a:solidFill>
              </a:rPr>
              <a:t>Compensate for the Risk </a:t>
            </a:r>
            <a:r>
              <a:rPr lang="en-US" sz="2400">
                <a:solidFill>
                  <a:schemeClr val="tx1"/>
                </a:solidFill>
              </a:rPr>
              <a:t>by having redundant capabilities; extra resources or parts.</a:t>
            </a:r>
          </a:p>
          <a:p>
            <a:pPr marL="341313" indent="-341313">
              <a:spcBef>
                <a:spcPct val="35000"/>
              </a:spcBef>
              <a:buClr>
                <a:schemeClr val="tx1"/>
              </a:buClr>
              <a:tabLst>
                <a:tab pos="346075" algn="l"/>
                <a:tab pos="692150" algn="l"/>
                <a:tab pos="976313" algn="l"/>
              </a:tabLst>
            </a:pPr>
            <a:r>
              <a:rPr lang="en-US" sz="2400" b="1">
                <a:solidFill>
                  <a:schemeClr val="tx1"/>
                </a:solidFill>
              </a:rPr>
              <a:t>Accept the Risk </a:t>
            </a:r>
            <a:r>
              <a:rPr lang="en-US" sz="2400">
                <a:solidFill>
                  <a:schemeClr val="tx1"/>
                </a:solidFill>
              </a:rPr>
              <a:t>if benefits exceed the cost in personnel and resources. Use risk controls to reduce the risk to it’s lowest possible level.</a:t>
            </a:r>
            <a:endParaRPr lang="en-US" sz="2400" b="1">
              <a:solidFill>
                <a:schemeClr val="tx1"/>
              </a:solidFill>
            </a:endParaRPr>
          </a:p>
        </p:txBody>
      </p:sp>
      <p:sp>
        <p:nvSpPr>
          <p:cNvPr id="43011"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3. Analyze Risk Control Measures</a:t>
            </a:r>
            <a:br>
              <a:rPr lang="en-US" sz="2400" b="1">
                <a:solidFill>
                  <a:schemeClr val="tx2"/>
                </a:solidFill>
              </a:rPr>
            </a:br>
            <a:r>
              <a:rPr lang="en-US" sz="2400">
                <a:solidFill>
                  <a:schemeClr val="tx2"/>
                </a:solidFill>
              </a:rPr>
              <a:t>Identify Control Options</a:t>
            </a:r>
          </a:p>
        </p:txBody>
      </p:sp>
    </p:spTree>
    <p:custDataLst>
      <p:tags r:id="rId1"/>
    </p:custDataLst>
  </p:cSld>
  <p:clrMapOvr>
    <a:masterClrMapping/>
  </p:clrMapOvr>
  <p:transition spd="slow">
    <p:wedg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4294967295"/>
          </p:nvPr>
        </p:nvSpPr>
        <p:spPr>
          <a:xfrm>
            <a:off x="457200" y="1668463"/>
            <a:ext cx="8229600" cy="4602162"/>
          </a:xfrm>
        </p:spPr>
        <p:txBody>
          <a:bodyPr/>
          <a:lstStyle/>
          <a:p>
            <a:pPr marL="341313" indent="-341313">
              <a:spcBef>
                <a:spcPct val="75000"/>
              </a:spcBef>
              <a:buClr>
                <a:schemeClr val="tx1"/>
              </a:buClr>
              <a:tabLst>
                <a:tab pos="346075" algn="l"/>
                <a:tab pos="692150" algn="l"/>
                <a:tab pos="976313" algn="l"/>
              </a:tabLst>
            </a:pPr>
            <a:r>
              <a:rPr lang="en-US" sz="2400" b="1">
                <a:solidFill>
                  <a:schemeClr val="tx1"/>
                </a:solidFill>
              </a:rPr>
              <a:t>Reduce the Risk </a:t>
            </a:r>
            <a:r>
              <a:rPr lang="en-US" sz="2400">
                <a:solidFill>
                  <a:schemeClr val="tx1"/>
                </a:solidFill>
              </a:rPr>
              <a:t>is the most widely used option. Brainstorm to come up with ideas or use the Risk Control Options Matrix.</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Risk Control Options Matrix uses 46 proven ways to reduce risk from most preferred to least preferred control area</a:t>
            </a:r>
          </a:p>
        </p:txBody>
      </p:sp>
      <p:sp>
        <p:nvSpPr>
          <p:cNvPr id="44035"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3. Analyze Risk Control Measures</a:t>
            </a:r>
            <a:br>
              <a:rPr lang="en-US" sz="2400" b="1">
                <a:solidFill>
                  <a:schemeClr val="tx2"/>
                </a:solidFill>
              </a:rPr>
            </a:br>
            <a:r>
              <a:rPr lang="en-US" sz="2400">
                <a:solidFill>
                  <a:schemeClr val="tx2"/>
                </a:solidFill>
              </a:rPr>
              <a:t>Identify Control Options</a:t>
            </a:r>
          </a:p>
        </p:txBody>
      </p:sp>
    </p:spTree>
    <p:custDataLst>
      <p:tags r:id="rId1"/>
    </p:custDataLst>
  </p:cSld>
  <p:clrMapOvr>
    <a:masterClrMapping/>
  </p:clrMapOvr>
  <p:transition spd="slow">
    <p:wedg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3. Analyze Risk Control Measures</a:t>
            </a:r>
            <a:br>
              <a:rPr lang="en-US" sz="2400" b="1">
                <a:solidFill>
                  <a:schemeClr val="tx2"/>
                </a:solidFill>
              </a:rPr>
            </a:br>
            <a:r>
              <a:rPr lang="en-US" sz="2400" b="1">
                <a:solidFill>
                  <a:schemeClr val="tx2"/>
                </a:solidFill>
              </a:rPr>
              <a:t> </a:t>
            </a:r>
            <a:r>
              <a:rPr lang="en-US" sz="2400">
                <a:solidFill>
                  <a:schemeClr val="tx2"/>
                </a:solidFill>
              </a:rPr>
              <a:t>Risk Control Options Matrix</a:t>
            </a:r>
          </a:p>
        </p:txBody>
      </p:sp>
      <p:graphicFrame>
        <p:nvGraphicFramePr>
          <p:cNvPr id="178198" name="Group 22"/>
          <p:cNvGraphicFramePr>
            <a:graphicFrameLocks noGrp="1"/>
          </p:cNvGraphicFramePr>
          <p:nvPr/>
        </p:nvGraphicFramePr>
        <p:xfrm>
          <a:off x="387350" y="1712913"/>
          <a:ext cx="8448675" cy="4121150"/>
        </p:xfrm>
        <a:graphic>
          <a:graphicData uri="http://schemas.openxmlformats.org/drawingml/2006/table">
            <a:tbl>
              <a:tblPr/>
              <a:tblGrid>
                <a:gridCol w="4224338">
                  <a:extLst>
                    <a:ext uri="{9D8B030D-6E8A-4147-A177-3AD203B41FA5}">
                      <a16:colId xmlns:a16="http://schemas.microsoft.com/office/drawing/2014/main" val="20000"/>
                    </a:ext>
                  </a:extLst>
                </a:gridCol>
                <a:gridCol w="4224337">
                  <a:extLst>
                    <a:ext uri="{9D8B030D-6E8A-4147-A177-3AD203B41FA5}">
                      <a16:colId xmlns:a16="http://schemas.microsoft.com/office/drawing/2014/main" val="20001"/>
                    </a:ext>
                  </a:extLst>
                </a:gridCol>
              </a:tblGrid>
              <a:tr h="371475">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Calibri" pitchFamily="34" charset="0"/>
                        </a:rPr>
                        <a:t>Options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Calibri" pitchFamily="34" charset="0"/>
                        </a:rPr>
                        <a:t>Examples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Calibri" pitchFamily="34" charset="0"/>
                        </a:rPr>
                        <a:t>ENGINEER/ENERGY MANAGEMENT</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Limit Energy</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Substitute Safer Form</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Prevent Buildup</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Prevent Release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Provide Slow Release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Re-channel/Separate in Time/Space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Provide Special Maintenance of Controls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Reduce speeds, reduce heights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Less hazardous chemicals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Automatic cutoffs, limit momentum</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Containment, chock A/C &amp; vehicles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Use energy absorbing materials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Barriers, launch A/C farther apart</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Special procedures, checklists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extLst>
                  <a:ext uri="{0D108BD9-81ED-4DB2-BD59-A6C34878D82A}">
                    <a16:rowId xmlns:a16="http://schemas.microsoft.com/office/drawing/2014/main" val="10001"/>
                  </a:ext>
                </a:extLst>
              </a:tr>
              <a:tr h="371475">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Calibri" pitchFamily="34" charset="0"/>
                        </a:rPr>
                        <a:t>GUARD</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On  Source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Barrier Between</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On Human or Object</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Raise Threshold (Harden)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800" b="0" i="0" u="none" strike="noStrike" cap="none" normalizeH="0" baseline="0" dirty="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Fire suppression, energy absorption</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Walls, distance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Personal protective equipment</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Reinforce, physical conditioning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ustDataLst>
      <p:tags r:id="rId1"/>
    </p:custDataLst>
  </p:cSld>
  <p:clrMapOvr>
    <a:masterClrMapping/>
  </p:clrMapOvr>
  <p:transition spd="slow">
    <p:wedg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3. Analyze Risk Control Measures</a:t>
            </a:r>
            <a:br>
              <a:rPr lang="en-US" sz="2400" b="1">
                <a:solidFill>
                  <a:schemeClr val="tx2"/>
                </a:solidFill>
              </a:rPr>
            </a:br>
            <a:r>
              <a:rPr lang="en-US" sz="2400" b="1">
                <a:solidFill>
                  <a:schemeClr val="tx2"/>
                </a:solidFill>
              </a:rPr>
              <a:t> </a:t>
            </a:r>
            <a:r>
              <a:rPr lang="en-US" sz="2400">
                <a:solidFill>
                  <a:schemeClr val="tx2"/>
                </a:solidFill>
              </a:rPr>
              <a:t>Risk Control Options Matrix (Cont’d)</a:t>
            </a:r>
          </a:p>
        </p:txBody>
      </p:sp>
      <p:graphicFrame>
        <p:nvGraphicFramePr>
          <p:cNvPr id="179235" name="Group 35"/>
          <p:cNvGraphicFramePr>
            <a:graphicFrameLocks noGrp="1"/>
          </p:cNvGraphicFramePr>
          <p:nvPr/>
        </p:nvGraphicFramePr>
        <p:xfrm>
          <a:off x="457200" y="1600200"/>
          <a:ext cx="8229600" cy="4937125"/>
        </p:xfrm>
        <a:graphic>
          <a:graphicData uri="http://schemas.openxmlformats.org/drawingml/2006/table">
            <a:tbl>
              <a:tblPr/>
              <a:tblGrid>
                <a:gridCol w="3773488">
                  <a:extLst>
                    <a:ext uri="{9D8B030D-6E8A-4147-A177-3AD203B41FA5}">
                      <a16:colId xmlns:a16="http://schemas.microsoft.com/office/drawing/2014/main" val="20000"/>
                    </a:ext>
                  </a:extLst>
                </a:gridCol>
                <a:gridCol w="4456112">
                  <a:extLst>
                    <a:ext uri="{9D8B030D-6E8A-4147-A177-3AD203B41FA5}">
                      <a16:colId xmlns:a16="http://schemas.microsoft.com/office/drawing/2014/main" val="20001"/>
                    </a:ext>
                  </a:extLst>
                </a:gridCol>
              </a:tblGrid>
              <a:tr h="371475">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Calibri" pitchFamily="34" charset="0"/>
                        </a:rPr>
                        <a:t>IMPROVE TASK DESIGN</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Sequence of Events/Flow</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Timing (within/between tasks)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Man-Machine Interface/ Ergonomics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Simplify Tasks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Reduce Tasks Loads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Physical, Mental, Emotional</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Backout Options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Toughest task first, only a few in a row</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Allow enough time, don’t rush</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Proper fitting equipment, good design</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Provide job aids, safely reduce steps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Set weight limits, use automation</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Avoid excessive stress, provide breaks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Stop process if new hazards observed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Calibri" pitchFamily="34" charset="0"/>
                        </a:rPr>
                        <a:t>LIMIT EXPOSURE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Number of People/Items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Time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Interactions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Only expose essential personnel &amp; things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Minimize time of exposure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Limit repeat exposures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extLst>
                  <a:ext uri="{0D108BD9-81ED-4DB2-BD59-A6C34878D82A}">
                    <a16:rowId xmlns:a16="http://schemas.microsoft.com/office/drawing/2014/main" val="10001"/>
                  </a:ext>
                </a:extLst>
              </a:tr>
              <a:tr h="371475">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Calibri" pitchFamily="34" charset="0"/>
                        </a:rPr>
                        <a:t>SELECTION OF PERSONNEL</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Mental Criteria</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Emotional Criteria</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Physical Criteria</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Experience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800" b="0" i="0" u="none" strike="noStrike" cap="none" normalizeH="0" baseline="0" dirty="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Essential </a:t>
                      </a:r>
                      <a:r>
                        <a:rPr kumimoji="0" lang="en-US" sz="1800" b="0" i="0" u="none" strike="noStrike" cap="none" normalizeH="0" baseline="0" dirty="0" err="1">
                          <a:ln>
                            <a:noFill/>
                          </a:ln>
                          <a:solidFill>
                            <a:schemeClr val="tx1"/>
                          </a:solidFill>
                          <a:effectLst/>
                          <a:latin typeface="Calibri" pitchFamily="34" charset="0"/>
                        </a:rPr>
                        <a:t>skills,proficiency,common</a:t>
                      </a:r>
                      <a:r>
                        <a:rPr kumimoji="0" lang="en-US" sz="1800" b="0" i="0" u="none" strike="noStrike" cap="none" normalizeH="0" baseline="0" dirty="0">
                          <a:ln>
                            <a:noFill/>
                          </a:ln>
                          <a:solidFill>
                            <a:schemeClr val="tx1"/>
                          </a:solidFill>
                          <a:effectLst/>
                          <a:latin typeface="Calibri" pitchFamily="34" charset="0"/>
                        </a:rPr>
                        <a:t> sense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Essential stability and maturity</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Essential </a:t>
                      </a:r>
                      <a:r>
                        <a:rPr kumimoji="0" lang="en-US" sz="1800" b="0" i="0" u="none" strike="noStrike" cap="none" normalizeH="0" baseline="0" dirty="0" err="1">
                          <a:ln>
                            <a:noFill/>
                          </a:ln>
                          <a:solidFill>
                            <a:schemeClr val="tx1"/>
                          </a:solidFill>
                          <a:effectLst/>
                          <a:latin typeface="Calibri" pitchFamily="34" charset="0"/>
                        </a:rPr>
                        <a:t>strength,endurance,motor</a:t>
                      </a:r>
                      <a:r>
                        <a:rPr kumimoji="0" lang="en-US" sz="1800" b="0" i="0" u="none" strike="noStrike" cap="none" normalizeH="0" baseline="0" dirty="0">
                          <a:ln>
                            <a:noFill/>
                          </a:ln>
                          <a:solidFill>
                            <a:schemeClr val="tx1"/>
                          </a:solidFill>
                          <a:effectLst/>
                          <a:latin typeface="Calibri" pitchFamily="34" charset="0"/>
                        </a:rPr>
                        <a:t> skills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Demonstrate performance abilities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ustDataLst>
      <p:tags r:id="rId1"/>
    </p:custDataLst>
  </p:cSld>
  <p:clrMapOvr>
    <a:masterClrMapping/>
  </p:clrMapOvr>
  <p:transition spd="slow">
    <p:wedg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3. Analyze Risk Control Measures</a:t>
            </a:r>
            <a:br>
              <a:rPr lang="en-US" sz="2400" b="1">
                <a:solidFill>
                  <a:schemeClr val="tx2"/>
                </a:solidFill>
              </a:rPr>
            </a:br>
            <a:r>
              <a:rPr lang="en-US" sz="2400" b="1">
                <a:solidFill>
                  <a:schemeClr val="tx2"/>
                </a:solidFill>
              </a:rPr>
              <a:t> </a:t>
            </a:r>
            <a:r>
              <a:rPr lang="en-US" sz="2400">
                <a:solidFill>
                  <a:schemeClr val="tx2"/>
                </a:solidFill>
              </a:rPr>
              <a:t>Risk Control Options Matrix (Cont’d)</a:t>
            </a:r>
          </a:p>
        </p:txBody>
      </p:sp>
      <p:graphicFrame>
        <p:nvGraphicFramePr>
          <p:cNvPr id="181265" name="Group 17"/>
          <p:cNvGraphicFramePr>
            <a:graphicFrameLocks noGrp="1"/>
          </p:cNvGraphicFramePr>
          <p:nvPr/>
        </p:nvGraphicFramePr>
        <p:xfrm>
          <a:off x="533400" y="1600200"/>
          <a:ext cx="8229600" cy="4953000"/>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625600">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1" i="0" u="none" strike="noStrike" cap="none" normalizeH="0" baseline="0">
                          <a:ln>
                            <a:noFill/>
                          </a:ln>
                          <a:solidFill>
                            <a:schemeClr val="tx1"/>
                          </a:solidFill>
                          <a:effectLst/>
                          <a:latin typeface="Calibri" pitchFamily="34" charset="0"/>
                        </a:rPr>
                        <a:t>TRAIN AND EDUCATE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1" i="0" u="none" strike="noStrike" cap="none" normalizeH="0" baseline="0">
                          <a:ln>
                            <a:noFill/>
                          </a:ln>
                          <a:solidFill>
                            <a:schemeClr val="tx1"/>
                          </a:solidFill>
                          <a:effectLst/>
                          <a:latin typeface="Calibri" pitchFamily="34" charset="0"/>
                        </a:rPr>
                        <a:t>Core Tasks (especially critical tasks)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1" i="0" u="none" strike="noStrike" cap="none" normalizeH="0" baseline="0">
                          <a:ln>
                            <a:noFill/>
                          </a:ln>
                          <a:solidFill>
                            <a:schemeClr val="tx1"/>
                          </a:solidFill>
                          <a:effectLst/>
                          <a:latin typeface="Calibri" pitchFamily="34" charset="0"/>
                        </a:rPr>
                        <a:t>Leader Tasks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1" i="0" u="none" strike="noStrike" cap="none" normalizeH="0" baseline="0">
                          <a:ln>
                            <a:noFill/>
                          </a:ln>
                          <a:solidFill>
                            <a:schemeClr val="tx1"/>
                          </a:solidFill>
                          <a:effectLst/>
                          <a:latin typeface="Calibri" pitchFamily="34" charset="0"/>
                        </a:rPr>
                        <a:t>Emergency Contingency Tasks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1" i="0" u="none" strike="noStrike" cap="none" normalizeH="0" baseline="0">
                          <a:ln>
                            <a:noFill/>
                          </a:ln>
                          <a:solidFill>
                            <a:schemeClr val="tx1"/>
                          </a:solidFill>
                          <a:effectLst/>
                          <a:latin typeface="Calibri" pitchFamily="34" charset="0"/>
                        </a:rPr>
                        <a:t>Safety Tasks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1" i="0" u="none" strike="noStrike" cap="none" normalizeH="0" baseline="0">
                          <a:ln>
                            <a:noFill/>
                          </a:ln>
                          <a:solidFill>
                            <a:schemeClr val="tx1"/>
                          </a:solidFill>
                          <a:effectLst/>
                          <a:latin typeface="Calibri" pitchFamily="34" charset="0"/>
                        </a:rPr>
                        <a:t>Rehearsals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800" b="1" i="0" u="none" strike="noStrike" cap="none" normalizeH="0" baseline="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1" i="0" u="none" strike="noStrike" cap="none" normalizeH="0" baseline="0">
                          <a:ln>
                            <a:noFill/>
                          </a:ln>
                          <a:solidFill>
                            <a:schemeClr val="tx1"/>
                          </a:solidFill>
                          <a:effectLst/>
                          <a:latin typeface="Calibri" pitchFamily="34" charset="0"/>
                        </a:rPr>
                        <a:t>Define min abilities: train, test, score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1" i="0" u="none" strike="noStrike" cap="none" normalizeH="0" baseline="0">
                          <a:ln>
                            <a:noFill/>
                          </a:ln>
                          <a:solidFill>
                            <a:schemeClr val="tx1"/>
                          </a:solidFill>
                          <a:effectLst/>
                          <a:latin typeface="Calibri" pitchFamily="34" charset="0"/>
                        </a:rPr>
                        <a:t>Define leader standards: train,test,score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1" i="0" u="none" strike="noStrike" cap="none" normalizeH="0" baseline="0">
                          <a:ln>
                            <a:noFill/>
                          </a:ln>
                          <a:solidFill>
                            <a:schemeClr val="tx1"/>
                          </a:solidFill>
                          <a:effectLst/>
                          <a:latin typeface="Calibri" pitchFamily="34" charset="0"/>
                        </a:rPr>
                        <a:t>Define, assign, train, verify ability</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1" i="0" u="none" strike="noStrike" cap="none" normalizeH="0" baseline="0">
                          <a:ln>
                            <a:noFill/>
                          </a:ln>
                          <a:solidFill>
                            <a:schemeClr val="tx1"/>
                          </a:solidFill>
                          <a:effectLst/>
                          <a:latin typeface="Calibri" pitchFamily="34" charset="0"/>
                        </a:rPr>
                        <a:t>Hazard ID, risk controls, standards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1" i="0" u="none" strike="noStrike" cap="none" normalizeH="0" baseline="0">
                          <a:ln>
                            <a:noFill/>
                          </a:ln>
                          <a:solidFill>
                            <a:schemeClr val="tx1"/>
                          </a:solidFill>
                          <a:effectLst/>
                          <a:latin typeface="Calibri" pitchFamily="34" charset="0"/>
                        </a:rPr>
                        <a:t>Validate process, skills, verify interfaces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12838">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Calibri" pitchFamily="34" charset="0"/>
                        </a:rPr>
                        <a:t>WARN</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Signs/Color Coding</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Audio/Visual Alarms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Briefings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Warning, instruction and traffic signs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Bells, flares, flashing lights, whistles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Refresher training, demonstrate hazards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extLst>
                  <a:ext uri="{0D108BD9-81ED-4DB2-BD59-A6C34878D82A}">
                    <a16:rowId xmlns:a16="http://schemas.microsoft.com/office/drawing/2014/main" val="10001"/>
                  </a:ext>
                </a:extLst>
              </a:tr>
              <a:tr h="2027238">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Calibri" pitchFamily="34" charset="0"/>
                        </a:rPr>
                        <a:t>MOTIVATE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Measurable Standards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Essential Accountability</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Positive/Negative Incentives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Competition</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Demonstrations of Effects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800" b="0" i="0" u="none" strike="noStrike" cap="none" normalizeH="0" baseline="0" dirty="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Define min acceptable risk controls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Check performance at essential levels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Meaningful awards or punishment</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Healthy competition on a fair basis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Graphic, dynamic, tasteful demos of effects of unsafe acts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ustDataLst>
      <p:tags r:id="rId1"/>
    </p:custDataLst>
  </p:cSld>
  <p:clrMapOvr>
    <a:masterClrMapping/>
  </p:clrMapOvr>
  <p:transition spd="slow">
    <p:wedg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3. Analyze Risk Control Measures</a:t>
            </a:r>
            <a:br>
              <a:rPr lang="en-US" sz="2400" b="1">
                <a:solidFill>
                  <a:schemeClr val="tx2"/>
                </a:solidFill>
              </a:rPr>
            </a:br>
            <a:r>
              <a:rPr lang="en-US" sz="2400" b="1">
                <a:solidFill>
                  <a:schemeClr val="tx2"/>
                </a:solidFill>
              </a:rPr>
              <a:t> </a:t>
            </a:r>
            <a:r>
              <a:rPr lang="en-US" sz="2400">
                <a:solidFill>
                  <a:schemeClr val="tx2"/>
                </a:solidFill>
              </a:rPr>
              <a:t>Risk Control Options Matrix (Cont’d)</a:t>
            </a:r>
          </a:p>
        </p:txBody>
      </p:sp>
      <p:graphicFrame>
        <p:nvGraphicFramePr>
          <p:cNvPr id="182300" name="Group 28"/>
          <p:cNvGraphicFramePr>
            <a:graphicFrameLocks noGrp="1"/>
          </p:cNvGraphicFramePr>
          <p:nvPr/>
        </p:nvGraphicFramePr>
        <p:xfrm>
          <a:off x="349250" y="1616075"/>
          <a:ext cx="8229600" cy="2925763"/>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1475">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1" i="0" u="none" strike="noStrike" cap="none" normalizeH="0" baseline="0">
                          <a:ln>
                            <a:noFill/>
                          </a:ln>
                          <a:solidFill>
                            <a:schemeClr val="tx1"/>
                          </a:solidFill>
                          <a:effectLst/>
                          <a:latin typeface="Calibri" pitchFamily="34" charset="0"/>
                        </a:rPr>
                        <a:t>REDUCE EFFECTS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1" i="0" u="none" strike="noStrike" cap="none" normalizeH="0" baseline="0">
                          <a:ln>
                            <a:noFill/>
                          </a:ln>
                          <a:solidFill>
                            <a:schemeClr val="tx1"/>
                          </a:solidFill>
                          <a:effectLst/>
                          <a:latin typeface="Calibri" pitchFamily="34" charset="0"/>
                        </a:rPr>
                        <a:t>EMERGENCY Equipment</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1" i="0" u="none" strike="noStrike" cap="none" normalizeH="0" baseline="0">
                          <a:ln>
                            <a:noFill/>
                          </a:ln>
                          <a:solidFill>
                            <a:schemeClr val="tx1"/>
                          </a:solidFill>
                          <a:effectLst/>
                          <a:latin typeface="Calibri" pitchFamily="34" charset="0"/>
                        </a:rPr>
                        <a:t>Rescue Capabilities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1" i="0" u="none" strike="noStrike" cap="none" normalizeH="0" baseline="0">
                          <a:ln>
                            <a:noFill/>
                          </a:ln>
                          <a:solidFill>
                            <a:schemeClr val="tx1"/>
                          </a:solidFill>
                          <a:effectLst/>
                          <a:latin typeface="Calibri" pitchFamily="34" charset="0"/>
                        </a:rPr>
                        <a:t>Emergency Medical Care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1" i="0" u="none" strike="noStrike" cap="none" normalizeH="0" baseline="0">
                          <a:ln>
                            <a:noFill/>
                          </a:ln>
                          <a:solidFill>
                            <a:schemeClr val="tx1"/>
                          </a:solidFill>
                          <a:effectLst/>
                          <a:latin typeface="Calibri" pitchFamily="34" charset="0"/>
                        </a:rPr>
                        <a:t>Emergency Damage Control Procedures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1" i="0" u="none" strike="noStrike" cap="none" normalizeH="0" baseline="0">
                          <a:ln>
                            <a:noFill/>
                          </a:ln>
                          <a:solidFill>
                            <a:schemeClr val="tx1"/>
                          </a:solidFill>
                          <a:effectLst/>
                          <a:latin typeface="Calibri" pitchFamily="34" charset="0"/>
                        </a:rPr>
                        <a:t>Backup/Redundant Capabilities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800" b="1" i="0" u="none" strike="noStrike" cap="none" normalizeH="0" baseline="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1" i="0" u="none" strike="noStrike" cap="none" normalizeH="0" baseline="0">
                          <a:ln>
                            <a:noFill/>
                          </a:ln>
                          <a:solidFill>
                            <a:schemeClr val="tx1"/>
                          </a:solidFill>
                          <a:effectLst/>
                          <a:latin typeface="Calibri" pitchFamily="34" charset="0"/>
                        </a:rPr>
                        <a:t>Fire Extinguishers, first aid materials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1" i="0" u="none" strike="noStrike" cap="none" normalizeH="0" baseline="0">
                          <a:ln>
                            <a:noFill/>
                          </a:ln>
                          <a:solidFill>
                            <a:schemeClr val="tx1"/>
                          </a:solidFill>
                          <a:effectLst/>
                          <a:latin typeface="Calibri" pitchFamily="34" charset="0"/>
                        </a:rPr>
                        <a:t>Rescue squad, equipment, 911</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1" i="0" u="none" strike="noStrike" cap="none" normalizeH="0" baseline="0">
                          <a:ln>
                            <a:noFill/>
                          </a:ln>
                          <a:solidFill>
                            <a:schemeClr val="tx1"/>
                          </a:solidFill>
                          <a:effectLst/>
                          <a:latin typeface="Calibri" pitchFamily="34" charset="0"/>
                        </a:rPr>
                        <a:t>Quality first aid personnel and facilities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1" i="0" u="none" strike="noStrike" cap="none" normalizeH="0" baseline="0">
                          <a:ln>
                            <a:noFill/>
                          </a:ln>
                          <a:solidFill>
                            <a:schemeClr val="tx1"/>
                          </a:solidFill>
                          <a:effectLst/>
                          <a:latin typeface="Calibri" pitchFamily="34" charset="0"/>
                        </a:rPr>
                        <a:t>Emergency responses, co-agencies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1" i="0" u="none" strike="noStrike" cap="none" normalizeH="0" baseline="0">
                          <a:ln>
                            <a:noFill/>
                          </a:ln>
                          <a:solidFill>
                            <a:schemeClr val="tx1"/>
                          </a:solidFill>
                          <a:effectLst/>
                          <a:latin typeface="Calibri" pitchFamily="34" charset="0"/>
                        </a:rPr>
                        <a:t>Alternate ways to perform mission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Calibri" pitchFamily="34" charset="0"/>
                        </a:rPr>
                        <a:t>REHABILITATE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Personnel</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Facilities/Equipment</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Mission Capabilities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800" b="0" i="0" u="none" strike="noStrike" cap="none" normalizeH="0" baseline="0" dirty="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Rehabilitate to restore confidence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Return key elements back to service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Focus on restoration of mission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extLst>
                  <a:ext uri="{0D108BD9-81ED-4DB2-BD59-A6C34878D82A}">
                    <a16:rowId xmlns:a16="http://schemas.microsoft.com/office/drawing/2014/main" val="10001"/>
                  </a:ext>
                </a:extLst>
              </a:tr>
            </a:tbl>
          </a:graphicData>
        </a:graphic>
      </p:graphicFrame>
    </p:spTree>
    <p:custDataLst>
      <p:tags r:id="rId1"/>
    </p:custDataLst>
  </p:cSld>
  <p:clrMapOvr>
    <a:masterClrMapping/>
  </p:clrMapOvr>
  <p:transition spd="slow">
    <p:wedg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4294967295"/>
          </p:nvPr>
        </p:nvSpPr>
        <p:spPr>
          <a:xfrm>
            <a:off x="457200" y="1668463"/>
            <a:ext cx="8229600" cy="4602162"/>
          </a:xfrm>
        </p:spPr>
        <p:txBody>
          <a:bodyPr/>
          <a:lstStyle/>
          <a:p>
            <a:pPr marL="341313" indent="-341313">
              <a:spcBef>
                <a:spcPct val="75000"/>
              </a:spcBef>
              <a:buClr>
                <a:schemeClr val="tx1"/>
              </a:buClr>
              <a:tabLst>
                <a:tab pos="346075" algn="l"/>
                <a:tab pos="692150" algn="l"/>
                <a:tab pos="976313" algn="l"/>
              </a:tabLst>
            </a:pPr>
            <a:r>
              <a:rPr lang="en-US" sz="2400" b="1">
                <a:solidFill>
                  <a:schemeClr val="tx1"/>
                </a:solidFill>
              </a:rPr>
              <a:t>Determine Control Effects</a:t>
            </a:r>
            <a:r>
              <a:rPr lang="en-US" sz="2400">
                <a:solidFill>
                  <a:schemeClr val="tx1"/>
                </a:solidFill>
              </a:rPr>
              <a:t>. From the control matrix, determine what effect each option will have on the associated hazard.</a:t>
            </a:r>
          </a:p>
          <a:p>
            <a:pPr marL="341313" indent="-341313">
              <a:spcBef>
                <a:spcPct val="75000"/>
              </a:spcBef>
              <a:buClr>
                <a:schemeClr val="tx1"/>
              </a:buClr>
              <a:tabLst>
                <a:tab pos="346075" algn="l"/>
                <a:tab pos="692150" algn="l"/>
                <a:tab pos="976313" algn="l"/>
              </a:tabLst>
            </a:pPr>
            <a:r>
              <a:rPr lang="en-US" sz="2400" b="1">
                <a:solidFill>
                  <a:schemeClr val="tx1"/>
                </a:solidFill>
              </a:rPr>
              <a:t>Prioritize Risk Controls. </a:t>
            </a:r>
            <a:r>
              <a:rPr lang="en-US" sz="2400">
                <a:solidFill>
                  <a:schemeClr val="tx1"/>
                </a:solidFill>
              </a:rPr>
              <a:t>Controls must be chosen and prioritized that make the most effective and efficient use of mission available resources. Establish guidelines that will direct which control measure to recommend and implement.</a:t>
            </a:r>
          </a:p>
          <a:p>
            <a:pPr marL="341313" indent="-341313">
              <a:lnSpc>
                <a:spcPct val="90000"/>
              </a:lnSpc>
              <a:buClr>
                <a:schemeClr val="tx1"/>
              </a:buClr>
              <a:buFont typeface="Arial" charset="0"/>
              <a:buChar char="-"/>
              <a:tabLst>
                <a:tab pos="346075" algn="l"/>
                <a:tab pos="692150" algn="l"/>
                <a:tab pos="976313" algn="l"/>
              </a:tabLst>
            </a:pPr>
            <a:endParaRPr lang="en-US" sz="2400" b="1">
              <a:solidFill>
                <a:schemeClr val="tx1"/>
              </a:solidFill>
            </a:endParaRPr>
          </a:p>
        </p:txBody>
      </p:sp>
      <p:sp>
        <p:nvSpPr>
          <p:cNvPr id="49155"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3. Analyze Risk Control Measures</a:t>
            </a:r>
            <a:endParaRPr lang="en-US" sz="2400">
              <a:solidFill>
                <a:schemeClr val="tx2"/>
              </a:solidFill>
            </a:endParaRPr>
          </a:p>
        </p:txBody>
      </p:sp>
    </p:spTree>
    <p:custDataLst>
      <p:tags r:id="rId1"/>
    </p:custDataLst>
  </p:cSld>
  <p:clrMapOvr>
    <a:masterClrMapping/>
  </p:clrMapOvr>
  <p:transition spd="slow">
    <p:wedg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4294967295"/>
          </p:nvPr>
        </p:nvSpPr>
        <p:spPr>
          <a:xfrm>
            <a:off x="457200" y="1668463"/>
            <a:ext cx="8229600" cy="4602162"/>
          </a:xfrm>
        </p:spPr>
        <p:txBody>
          <a:bodyPr/>
          <a:lstStyle/>
          <a:p>
            <a:pPr marL="341313" indent="-341313">
              <a:spcBef>
                <a:spcPct val="75000"/>
              </a:spcBef>
              <a:buClr>
                <a:schemeClr val="tx1"/>
              </a:buClr>
              <a:tabLst>
                <a:tab pos="346075" algn="l"/>
                <a:tab pos="692150" algn="l"/>
                <a:tab pos="976313" algn="l"/>
              </a:tabLst>
            </a:pPr>
            <a:r>
              <a:rPr lang="en-US" sz="2400">
                <a:solidFill>
                  <a:schemeClr val="tx1"/>
                </a:solidFill>
              </a:rPr>
              <a:t>Guidelines for selecting risk control measures</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Follow all published directives.</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Select combinations yielding the most mission-supportive risk level; not necessary the lowest risk as there is a risk of mission ineffectiveness with not taking risks.</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Avoid incompatible risk controls. Do not have only Gatorade available to combat dehydration if persons are allergic to food additives; have water available also.</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Choose risk controls that reinforce each other. Discipline safety rule violators and have a special awards program for following safety procedures and being accident free.</a:t>
            </a:r>
          </a:p>
        </p:txBody>
      </p:sp>
      <p:sp>
        <p:nvSpPr>
          <p:cNvPr id="50179"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3. Analyze Risk Control Measures</a:t>
            </a:r>
            <a:endParaRPr lang="en-US" sz="2400">
              <a:solidFill>
                <a:schemeClr val="tx2"/>
              </a:solidFill>
            </a:endParaRPr>
          </a:p>
        </p:txBody>
      </p:sp>
    </p:spTree>
    <p:custDataLst>
      <p:tags r:id="rId1"/>
    </p:custDataLst>
  </p:cSld>
  <p:clrMapOvr>
    <a:masterClrMapping/>
  </p:clrMapOvr>
  <p:transition spd="slow">
    <p:wedg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4294967295"/>
          </p:nvPr>
        </p:nvSpPr>
        <p:spPr>
          <a:xfrm>
            <a:off x="457200" y="1668463"/>
            <a:ext cx="8229600" cy="4602162"/>
          </a:xfrm>
        </p:spPr>
        <p:txBody>
          <a:bodyPr/>
          <a:lstStyle/>
          <a:p>
            <a:pPr marL="341313" indent="-341313">
              <a:spcBef>
                <a:spcPct val="75000"/>
              </a:spcBef>
              <a:buClr>
                <a:schemeClr val="tx1"/>
              </a:buClr>
              <a:tabLst>
                <a:tab pos="346075" algn="l"/>
                <a:tab pos="692150" algn="l"/>
                <a:tab pos="976313" algn="l"/>
              </a:tabLst>
            </a:pPr>
            <a:r>
              <a:rPr lang="en-US" sz="2400">
                <a:solidFill>
                  <a:schemeClr val="tx1"/>
                </a:solidFill>
              </a:rPr>
              <a:t>Guidelines for selecting risk control measures</a:t>
            </a:r>
          </a:p>
          <a:p>
            <a:pPr marL="692150" lvl="1" indent="234950">
              <a:spcBef>
                <a:spcPct val="75000"/>
              </a:spcBef>
              <a:buClr>
                <a:schemeClr val="tx1"/>
              </a:buClr>
              <a:buFont typeface="Wingdings" pitchFamily="2" charset="2"/>
              <a:buChar char="Ø"/>
              <a:tabLst>
                <a:tab pos="346075" algn="l"/>
                <a:tab pos="692150" algn="l"/>
                <a:tab pos="976313" algn="l"/>
              </a:tabLst>
            </a:pPr>
            <a:r>
              <a:rPr lang="en-US" sz="2400">
                <a:solidFill>
                  <a:schemeClr val="tx1"/>
                </a:solidFill>
              </a:rPr>
              <a:t>Evaluate full costs versus full benefits, not isolated areas. Apply controls to activities and personnel actually at risk.</a:t>
            </a:r>
          </a:p>
          <a:p>
            <a:pPr marL="692150" lvl="1" indent="234950">
              <a:spcBef>
                <a:spcPct val="75000"/>
              </a:spcBef>
              <a:buClr>
                <a:schemeClr val="tx1"/>
              </a:buClr>
              <a:buFont typeface="Wingdings" pitchFamily="2" charset="2"/>
              <a:buChar char="Ø"/>
              <a:tabLst>
                <a:tab pos="346075" algn="l"/>
                <a:tab pos="692150" algn="l"/>
                <a:tab pos="976313" algn="l"/>
              </a:tabLst>
            </a:pPr>
            <a:r>
              <a:rPr lang="en-US" sz="2400">
                <a:solidFill>
                  <a:schemeClr val="tx1"/>
                </a:solidFill>
              </a:rPr>
              <a:t>Choose redundant risk controls when it is mission supportive, practical and cost effective, but do not waste resources. The goal is optimum risk control.</a:t>
            </a:r>
          </a:p>
        </p:txBody>
      </p:sp>
      <p:sp>
        <p:nvSpPr>
          <p:cNvPr id="51203"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3. Analyze Risk Control Measures</a:t>
            </a:r>
            <a:endParaRPr lang="en-US" sz="2400">
              <a:solidFill>
                <a:schemeClr val="tx2"/>
              </a:solidFill>
            </a:endParaRPr>
          </a:p>
        </p:txBody>
      </p:sp>
    </p:spTree>
    <p:custDataLst>
      <p:tags r:id="rId1"/>
    </p:custDataLst>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4294967295"/>
          </p:nvPr>
        </p:nvSpPr>
        <p:spPr>
          <a:xfrm>
            <a:off x="457200" y="1074738"/>
            <a:ext cx="8229600" cy="5110162"/>
          </a:xfrm>
        </p:spPr>
        <p:txBody>
          <a:bodyPr/>
          <a:lstStyle/>
          <a:p>
            <a:pPr marL="346075" indent="-346075">
              <a:spcBef>
                <a:spcPct val="75000"/>
              </a:spcBef>
              <a:buClr>
                <a:schemeClr val="tx1"/>
              </a:buClr>
            </a:pPr>
            <a:r>
              <a:rPr lang="en-US" sz="2400">
                <a:solidFill>
                  <a:schemeClr val="tx1"/>
                </a:solidFill>
              </a:rPr>
              <a:t>This advanced course will enhance mission success by increasing your knowledge of the ORM process with the addition of some new items. </a:t>
            </a:r>
          </a:p>
          <a:p>
            <a:pPr marL="346075" indent="-346075">
              <a:spcBef>
                <a:spcPct val="75000"/>
              </a:spcBef>
              <a:buClr>
                <a:schemeClr val="tx1"/>
              </a:buClr>
            </a:pPr>
            <a:r>
              <a:rPr lang="en-US" sz="2400">
                <a:solidFill>
                  <a:schemeClr val="tx1"/>
                </a:solidFill>
              </a:rPr>
              <a:t>Ten hazard identification tools are presented to guide you in uncovering areas of potential hazards as you work through ORM’s first step.</a:t>
            </a:r>
          </a:p>
          <a:p>
            <a:pPr marL="346075" indent="-346075">
              <a:spcBef>
                <a:spcPct val="75000"/>
              </a:spcBef>
              <a:buClr>
                <a:schemeClr val="tx1"/>
              </a:buClr>
            </a:pPr>
            <a:r>
              <a:rPr lang="en-US" sz="2400">
                <a:solidFill>
                  <a:schemeClr val="tx1"/>
                </a:solidFill>
              </a:rPr>
              <a:t>The course will also explore steps two through six in greater detail.</a:t>
            </a:r>
          </a:p>
        </p:txBody>
      </p:sp>
    </p:spTree>
    <p:custDataLst>
      <p:tags r:id="rId1"/>
    </p:custDataLst>
  </p:cSld>
  <p:clrMapOvr>
    <a:masterClrMapping/>
  </p:clrMapOvr>
  <p:transition spd="slow">
    <p:wedg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4294967295"/>
          </p:nvPr>
        </p:nvSpPr>
        <p:spPr>
          <a:xfrm>
            <a:off x="457200" y="1668463"/>
            <a:ext cx="8229600" cy="4602162"/>
          </a:xfrm>
        </p:spPr>
        <p:txBody>
          <a:bodyPr/>
          <a:lstStyle/>
          <a:p>
            <a:pPr marL="0" indent="0">
              <a:spcBef>
                <a:spcPct val="75000"/>
              </a:spcBef>
              <a:buFontTx/>
              <a:buNone/>
              <a:tabLst>
                <a:tab pos="692150" algn="l"/>
                <a:tab pos="976313" algn="l"/>
              </a:tabLst>
            </a:pPr>
            <a:r>
              <a:rPr lang="en-US" sz="2400">
                <a:solidFill>
                  <a:schemeClr val="accent2"/>
                </a:solidFill>
              </a:rPr>
              <a:t>Develop a decision making process and system that establishes who will select the risk controls to implement and who determines the final go/no-go decision.</a:t>
            </a:r>
          </a:p>
          <a:p>
            <a:pPr marL="0" indent="0" algn="ctr">
              <a:spcBef>
                <a:spcPct val="75000"/>
              </a:spcBef>
              <a:buFontTx/>
              <a:buNone/>
              <a:tabLst>
                <a:tab pos="692150" algn="l"/>
                <a:tab pos="976313" algn="l"/>
              </a:tabLst>
            </a:pPr>
            <a:r>
              <a:rPr lang="en-US" sz="2400" b="1">
                <a:solidFill>
                  <a:schemeClr val="tx1"/>
                </a:solidFill>
              </a:rPr>
              <a:t>EXAMPLE</a:t>
            </a:r>
            <a:r>
              <a:rPr lang="en-US" sz="2400">
                <a:solidFill>
                  <a:schemeClr val="tx1"/>
                </a:solidFill>
              </a:rPr>
              <a:t> of Risk Decision Making Personnel for SAREX</a:t>
            </a:r>
          </a:p>
        </p:txBody>
      </p:sp>
      <p:sp>
        <p:nvSpPr>
          <p:cNvPr id="52227"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4. Make Control Decisions</a:t>
            </a:r>
            <a:endParaRPr lang="en-US" sz="2400">
              <a:solidFill>
                <a:schemeClr val="tx2"/>
              </a:solidFill>
            </a:endParaRPr>
          </a:p>
        </p:txBody>
      </p:sp>
      <p:graphicFrame>
        <p:nvGraphicFramePr>
          <p:cNvPr id="5" name="Table 4"/>
          <p:cNvGraphicFramePr>
            <a:graphicFrameLocks noGrp="1"/>
          </p:cNvGraphicFramePr>
          <p:nvPr/>
        </p:nvGraphicFramePr>
        <p:xfrm>
          <a:off x="631825" y="3746500"/>
          <a:ext cx="7772400" cy="1554163"/>
        </p:xfrm>
        <a:graphic>
          <a:graphicData uri="http://schemas.openxmlformats.org/drawingml/2006/table">
            <a:tbl>
              <a:tblPr/>
              <a:tblGrid>
                <a:gridCol w="2895600">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tblGrid>
              <a:tr h="304800">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Tahoma" pitchFamily="34" charset="0"/>
                        </a:rPr>
                        <a:t>Risk Level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Tahoma" pitchFamily="34" charset="0"/>
                        </a:rPr>
                        <a:t>Decision Level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85800">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chemeClr val="tx1"/>
                          </a:solidFill>
                          <a:effectLst/>
                          <a:latin typeface="Tahoma" pitchFamily="34" charset="0"/>
                        </a:rPr>
                        <a:t>01-03, Extremely High</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chemeClr val="tx1"/>
                          </a:solidFill>
                          <a:effectLst/>
                          <a:latin typeface="Tahoma" pitchFamily="34" charset="0"/>
                        </a:rPr>
                        <a:t>04-08, High</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chemeClr val="tx1"/>
                          </a:solidFill>
                          <a:effectLst/>
                          <a:latin typeface="Tahoma" pitchFamily="34" charset="0"/>
                        </a:rPr>
                        <a:t>09-13, Medium</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chemeClr val="tx1"/>
                          </a:solidFill>
                          <a:effectLst/>
                          <a:latin typeface="Tahoma" pitchFamily="34" charset="0"/>
                        </a:rPr>
                        <a:t>14-20, 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dirty="0">
                          <a:ln>
                            <a:noFill/>
                          </a:ln>
                          <a:solidFill>
                            <a:schemeClr val="tx1"/>
                          </a:solidFill>
                          <a:effectLst/>
                          <a:latin typeface="Tahoma" pitchFamily="34" charset="0"/>
                        </a:rPr>
                        <a:t>Wing Commander</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dirty="0">
                          <a:ln>
                            <a:noFill/>
                          </a:ln>
                          <a:solidFill>
                            <a:schemeClr val="tx1"/>
                          </a:solidFill>
                          <a:effectLst/>
                          <a:latin typeface="Tahoma" pitchFamily="34" charset="0"/>
                        </a:rPr>
                        <a:t>Incident Commander</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dirty="0">
                          <a:ln>
                            <a:noFill/>
                          </a:ln>
                          <a:solidFill>
                            <a:schemeClr val="tx1"/>
                          </a:solidFill>
                          <a:effectLst/>
                          <a:latin typeface="Tahoma" pitchFamily="34" charset="0"/>
                        </a:rPr>
                        <a:t>Mission Safety  Officer</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dirty="0">
                          <a:ln>
                            <a:noFill/>
                          </a:ln>
                          <a:solidFill>
                            <a:schemeClr val="tx1"/>
                          </a:solidFill>
                          <a:effectLst/>
                          <a:latin typeface="Tahoma" pitchFamily="34" charset="0"/>
                        </a:rPr>
                        <a:t>Operations/Planning Section Chief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extLst>
                  <a:ext uri="{0D108BD9-81ED-4DB2-BD59-A6C34878D82A}">
                    <a16:rowId xmlns:a16="http://schemas.microsoft.com/office/drawing/2014/main" val="10001"/>
                  </a:ext>
                </a:extLst>
              </a:tr>
            </a:tbl>
          </a:graphicData>
        </a:graphic>
      </p:graphicFrame>
    </p:spTree>
    <p:custDataLst>
      <p:tags r:id="rId1"/>
    </p:custDataLst>
  </p:cSld>
  <p:clrMapOvr>
    <a:masterClrMapping/>
  </p:clrMapOvr>
  <p:transition spd="slow">
    <p:wedg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4294967295"/>
          </p:nvPr>
        </p:nvSpPr>
        <p:spPr>
          <a:xfrm>
            <a:off x="457200" y="1668463"/>
            <a:ext cx="8229600" cy="4602162"/>
          </a:xfrm>
        </p:spPr>
        <p:txBody>
          <a:bodyPr/>
          <a:lstStyle/>
          <a:p>
            <a:pPr marL="341313" indent="-341313">
              <a:spcBef>
                <a:spcPct val="75000"/>
              </a:spcBef>
              <a:buClr>
                <a:schemeClr val="tx1"/>
              </a:buClr>
              <a:tabLst>
                <a:tab pos="346075" algn="l"/>
                <a:tab pos="692150" algn="l"/>
                <a:tab pos="976313" algn="l"/>
              </a:tabLst>
            </a:pPr>
            <a:r>
              <a:rPr lang="en-US" sz="2400">
                <a:solidFill>
                  <a:schemeClr val="tx1"/>
                </a:solidFill>
              </a:rPr>
              <a:t>The decision maker</a:t>
            </a:r>
          </a:p>
          <a:p>
            <a:pPr marL="692150" lvl="1" indent="234950">
              <a:spcBef>
                <a:spcPct val="35000"/>
              </a:spcBef>
              <a:buClr>
                <a:schemeClr val="tx1"/>
              </a:buClr>
              <a:buFont typeface="Wingdings" pitchFamily="2" charset="2"/>
              <a:buChar char="Ø"/>
              <a:tabLst>
                <a:tab pos="346075" algn="l"/>
                <a:tab pos="692150" algn="l"/>
                <a:tab pos="976313" algn="l"/>
              </a:tabLst>
            </a:pPr>
            <a:r>
              <a:rPr lang="en-US" sz="2000">
                <a:solidFill>
                  <a:schemeClr val="tx1"/>
                </a:solidFill>
              </a:rPr>
              <a:t>Must pick the controls.</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Oversee their implementation.</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Decide how much to spend.</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Be responsible for the outcome of the operation.</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Be able to obtain resources needed.</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Be in control of the resources.</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Have authority in the chain of command.</a:t>
            </a:r>
          </a:p>
          <a:p>
            <a:pPr marL="341313" indent="-341313">
              <a:spcBef>
                <a:spcPct val="75000"/>
              </a:spcBef>
              <a:buClr>
                <a:schemeClr val="tx1"/>
              </a:buClr>
              <a:tabLst>
                <a:tab pos="346075" algn="l"/>
                <a:tab pos="692150" algn="l"/>
                <a:tab pos="976313" algn="l"/>
              </a:tabLst>
            </a:pPr>
            <a:r>
              <a:rPr lang="en-US" sz="2400">
                <a:solidFill>
                  <a:schemeClr val="tx1"/>
                </a:solidFill>
              </a:rPr>
              <a:t>Implement a good decision making process by using a decision matrix.</a:t>
            </a:r>
          </a:p>
        </p:txBody>
      </p:sp>
      <p:sp>
        <p:nvSpPr>
          <p:cNvPr id="53251"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4. Make Control Decisions</a:t>
            </a:r>
            <a:endParaRPr lang="en-US" sz="2400">
              <a:solidFill>
                <a:schemeClr val="tx2"/>
              </a:solidFill>
            </a:endParaRPr>
          </a:p>
        </p:txBody>
      </p:sp>
    </p:spTree>
    <p:custDataLst>
      <p:tags r:id="rId1"/>
    </p:custDataLst>
  </p:cSld>
  <p:clrMapOvr>
    <a:masterClrMapping/>
  </p:clrMapOvr>
  <p:transition spd="slow">
    <p:wedg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a:spLocks noGrp="1"/>
          </p:cNvSpPr>
          <p:nvPr>
            <p:ph idx="4294967295"/>
          </p:nvPr>
        </p:nvSpPr>
        <p:spPr>
          <a:xfrm>
            <a:off x="457200" y="1668463"/>
            <a:ext cx="8229600" cy="4602162"/>
          </a:xfrm>
        </p:spPr>
        <p:txBody>
          <a:bodyPr/>
          <a:lstStyle/>
          <a:p>
            <a:pPr marL="341313" indent="-341313">
              <a:spcBef>
                <a:spcPct val="75000"/>
              </a:spcBef>
              <a:buClr>
                <a:schemeClr val="tx1"/>
              </a:buClr>
              <a:tabLst>
                <a:tab pos="346075" algn="l"/>
                <a:tab pos="692150" algn="l"/>
                <a:tab pos="976313" algn="l"/>
              </a:tabLst>
            </a:pPr>
            <a:r>
              <a:rPr lang="en-US" sz="2400">
                <a:solidFill>
                  <a:schemeClr val="tx1"/>
                </a:solidFill>
              </a:rPr>
              <a:t>Rank each risk control option considering on a scale of 1 to 10, 1 being the lowest and 10 the highest, on a list of chosen desirable characteristics. Add up each risk’s score. The option with the highest score is chosen.</a:t>
            </a:r>
          </a:p>
          <a:p>
            <a:pPr marL="341313" indent="-341313">
              <a:spcBef>
                <a:spcPct val="75000"/>
              </a:spcBef>
              <a:buClr>
                <a:schemeClr val="tx1"/>
              </a:buClr>
              <a:tabLst>
                <a:tab pos="346075" algn="l"/>
                <a:tab pos="692150" algn="l"/>
                <a:tab pos="976313" algn="l"/>
              </a:tabLst>
            </a:pPr>
            <a:r>
              <a:rPr lang="en-US" sz="2400">
                <a:solidFill>
                  <a:schemeClr val="tx1"/>
                </a:solidFill>
              </a:rPr>
              <a:t>An example of decision matrix follows:</a:t>
            </a:r>
          </a:p>
        </p:txBody>
      </p:sp>
      <p:sp>
        <p:nvSpPr>
          <p:cNvPr id="54275"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4. Make Control Decisions</a:t>
            </a:r>
            <a:endParaRPr lang="en-US" sz="2400">
              <a:solidFill>
                <a:schemeClr val="tx2"/>
              </a:solidFill>
            </a:endParaRPr>
          </a:p>
        </p:txBody>
      </p:sp>
    </p:spTree>
    <p:custDataLst>
      <p:tags r:id="rId1"/>
    </p:custDataLst>
  </p:cSld>
  <p:clrMapOvr>
    <a:masterClrMapping/>
  </p:clrMapOvr>
  <p:transition spd="slow">
    <p:wedg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4294967295"/>
          </p:nvPr>
        </p:nvSpPr>
        <p:spPr>
          <a:xfrm>
            <a:off x="457200" y="1668463"/>
            <a:ext cx="8229600" cy="4602162"/>
          </a:xfrm>
        </p:spPr>
        <p:txBody>
          <a:bodyPr/>
          <a:lstStyle/>
          <a:p>
            <a:pPr marL="341313" indent="-341313" algn="ctr" eaLnBrk="1" hangingPunct="1">
              <a:spcBef>
                <a:spcPct val="0"/>
              </a:spcBef>
              <a:buClrTx/>
              <a:buSzTx/>
              <a:buFontTx/>
              <a:buNone/>
              <a:tabLst>
                <a:tab pos="346075" algn="l"/>
                <a:tab pos="692150" algn="l"/>
                <a:tab pos="976313" algn="l"/>
              </a:tabLst>
            </a:pPr>
            <a:r>
              <a:rPr lang="en-US" sz="2400">
                <a:solidFill>
                  <a:schemeClr val="tx1"/>
                </a:solidFill>
              </a:rPr>
              <a:t>Example of Decision Matrix</a:t>
            </a:r>
          </a:p>
        </p:txBody>
      </p:sp>
      <p:sp>
        <p:nvSpPr>
          <p:cNvPr id="55299"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4. Make Control Decisions</a:t>
            </a:r>
            <a:endParaRPr lang="en-US" sz="2400">
              <a:solidFill>
                <a:schemeClr val="tx2"/>
              </a:solidFill>
            </a:endParaRPr>
          </a:p>
        </p:txBody>
      </p:sp>
      <p:graphicFrame>
        <p:nvGraphicFramePr>
          <p:cNvPr id="191730" name="Group 242"/>
          <p:cNvGraphicFramePr>
            <a:graphicFrameLocks noGrp="1"/>
          </p:cNvGraphicFramePr>
          <p:nvPr/>
        </p:nvGraphicFramePr>
        <p:xfrm>
          <a:off x="457200" y="2344738"/>
          <a:ext cx="8229600" cy="3611562"/>
        </p:xfrm>
        <a:graphic>
          <a:graphicData uri="http://schemas.openxmlformats.org/drawingml/2006/table">
            <a:tbl>
              <a:tblPr/>
              <a:tblGrid>
                <a:gridCol w="2805113">
                  <a:extLst>
                    <a:ext uri="{9D8B030D-6E8A-4147-A177-3AD203B41FA5}">
                      <a16:colId xmlns:a16="http://schemas.microsoft.com/office/drawing/2014/main" val="20000"/>
                    </a:ext>
                  </a:extLst>
                </a:gridCol>
                <a:gridCol w="2681287">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4572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gridCol w="457200">
                  <a:extLst>
                    <a:ext uri="{9D8B030D-6E8A-4147-A177-3AD203B41FA5}">
                      <a16:colId xmlns:a16="http://schemas.microsoft.com/office/drawing/2014/main" val="20006"/>
                    </a:ext>
                  </a:extLst>
                </a:gridCol>
                <a:gridCol w="457200">
                  <a:extLst>
                    <a:ext uri="{9D8B030D-6E8A-4147-A177-3AD203B41FA5}">
                      <a16:colId xmlns:a16="http://schemas.microsoft.com/office/drawing/2014/main" val="20007"/>
                    </a:ext>
                  </a:extLst>
                </a:gridCol>
              </a:tblGrid>
              <a:tr h="371475">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Tahoma" pitchFamily="34" charset="0"/>
                        </a:rPr>
                        <a:t>Characteristics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Tahoma" pitchFamily="34" charset="0"/>
                        </a:rPr>
                        <a:t>Control Option: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Tahom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Low Cost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71475">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Easy to Implement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71475">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Positive Operator Involvement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71475">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Consistent with Culture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71475">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Easy to Integrate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371475">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Easy to Measure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371475">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Low Risk/Sure to Succeed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371475">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TOTALS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chemeClr val="tx1"/>
                          </a:solidFill>
                          <a:effectLst/>
                          <a:latin typeface="Tahoma" pitchFamily="34"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dirty="0">
                          <a:ln>
                            <a:noFill/>
                          </a:ln>
                          <a:solidFill>
                            <a:srgbClr val="000000"/>
                          </a:solidFill>
                          <a:effectLst/>
                          <a:latin typeface="Tahoma" pitchFamily="34" charset="0"/>
                        </a:rPr>
                        <a:t>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8"/>
                  </a:ext>
                </a:extLst>
              </a:tr>
            </a:tbl>
          </a:graphicData>
        </a:graphic>
      </p:graphicFrame>
    </p:spTree>
    <p:custDataLst>
      <p:tags r:id="rId1"/>
    </p:custDataLst>
  </p:cSld>
  <p:clrMapOvr>
    <a:masterClrMapping/>
  </p:clrMapOvr>
  <p:transition spd="slow">
    <p:wedg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4294967295"/>
          </p:nvPr>
        </p:nvSpPr>
        <p:spPr>
          <a:xfrm>
            <a:off x="457200" y="1668463"/>
            <a:ext cx="8229600" cy="4602162"/>
          </a:xfrm>
        </p:spPr>
        <p:txBody>
          <a:bodyPr/>
          <a:lstStyle/>
          <a:p>
            <a:pPr marL="341313" indent="-341313">
              <a:spcBef>
                <a:spcPct val="75000"/>
              </a:spcBef>
              <a:buClr>
                <a:schemeClr val="tx1"/>
              </a:buClr>
              <a:tabLst>
                <a:tab pos="346075" algn="l"/>
                <a:tab pos="692150" algn="l"/>
                <a:tab pos="976313" algn="l"/>
              </a:tabLst>
            </a:pPr>
            <a:r>
              <a:rPr lang="en-US" sz="2400">
                <a:solidFill>
                  <a:schemeClr val="tx1"/>
                </a:solidFill>
              </a:rPr>
              <a:t>Once the risk control decision is made, assets must be made available to implement specific controls.</a:t>
            </a:r>
          </a:p>
          <a:p>
            <a:pPr marL="341313" indent="-341313">
              <a:spcBef>
                <a:spcPct val="75000"/>
              </a:spcBef>
              <a:buClr>
                <a:schemeClr val="tx1"/>
              </a:buClr>
              <a:tabLst>
                <a:tab pos="346075" algn="l"/>
                <a:tab pos="692150" algn="l"/>
                <a:tab pos="976313" algn="l"/>
              </a:tabLst>
            </a:pPr>
            <a:r>
              <a:rPr lang="en-US" sz="2400">
                <a:solidFill>
                  <a:schemeClr val="tx1"/>
                </a:solidFill>
              </a:rPr>
              <a:t>To implement risk controls</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Develop a complete action plan</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Establish accountability</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Provide a means of resource support</a:t>
            </a:r>
            <a:r>
              <a:rPr lang="en-US">
                <a:solidFill>
                  <a:schemeClr val="tx1"/>
                </a:solidFill>
              </a:rPr>
              <a:t> </a:t>
            </a:r>
          </a:p>
        </p:txBody>
      </p:sp>
      <p:sp>
        <p:nvSpPr>
          <p:cNvPr id="56323"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5. Implement Risk Controls</a:t>
            </a:r>
            <a:endParaRPr lang="en-US" sz="2400">
              <a:solidFill>
                <a:schemeClr val="tx2"/>
              </a:solidFill>
            </a:endParaRPr>
          </a:p>
        </p:txBody>
      </p:sp>
    </p:spTree>
    <p:custDataLst>
      <p:tags r:id="rId1"/>
    </p:custDataLst>
  </p:cSld>
  <p:clrMapOvr>
    <a:masterClrMapping/>
  </p:clrMapOvr>
  <p:transition spd="slow">
    <p:wedg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p:cNvSpPr>
            <a:spLocks noGrp="1"/>
          </p:cNvSpPr>
          <p:nvPr>
            <p:ph idx="4294967295"/>
          </p:nvPr>
        </p:nvSpPr>
        <p:spPr>
          <a:xfrm>
            <a:off x="457200" y="1668463"/>
            <a:ext cx="8229600" cy="4602162"/>
          </a:xfrm>
        </p:spPr>
        <p:txBody>
          <a:bodyPr/>
          <a:lstStyle/>
          <a:p>
            <a:pPr marL="341313" indent="-341313">
              <a:spcBef>
                <a:spcPct val="60000"/>
              </a:spcBef>
              <a:buClr>
                <a:schemeClr val="tx1"/>
              </a:buClr>
              <a:tabLst>
                <a:tab pos="346075" algn="l"/>
                <a:tab pos="692150" algn="l"/>
                <a:tab pos="976313" algn="l"/>
              </a:tabLst>
            </a:pPr>
            <a:r>
              <a:rPr lang="en-US" sz="2400">
                <a:solidFill>
                  <a:schemeClr val="tx1"/>
                </a:solidFill>
              </a:rPr>
              <a:t>Develop an action plan to manage the control options:</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Determine all manpower and resources needed.</a:t>
            </a:r>
          </a:p>
          <a:p>
            <a:pPr marL="692150" lvl="1" indent="234950">
              <a:spcBef>
                <a:spcPct val="60000"/>
              </a:spcBef>
              <a:buClr>
                <a:schemeClr val="tx1"/>
              </a:buClr>
              <a:buFont typeface="Wingdings" pitchFamily="2" charset="2"/>
              <a:buChar char="Ø"/>
              <a:tabLst>
                <a:tab pos="346075" algn="l"/>
                <a:tab pos="692150" algn="l"/>
                <a:tab pos="976313" algn="l"/>
              </a:tabLst>
            </a:pPr>
            <a:r>
              <a:rPr lang="en-US" sz="2000">
                <a:solidFill>
                  <a:schemeClr val="tx1"/>
                </a:solidFill>
              </a:rPr>
              <a:t>Estimate cost to implement each control.</a:t>
            </a:r>
          </a:p>
          <a:p>
            <a:pPr marL="692150" lvl="1" indent="234950">
              <a:spcBef>
                <a:spcPct val="60000"/>
              </a:spcBef>
              <a:buClr>
                <a:schemeClr val="tx1"/>
              </a:buClr>
              <a:buFont typeface="Wingdings" pitchFamily="2" charset="2"/>
              <a:buChar char="Ø"/>
              <a:tabLst>
                <a:tab pos="346075" algn="l"/>
                <a:tab pos="692150" algn="l"/>
                <a:tab pos="976313" algn="l"/>
              </a:tabLst>
            </a:pPr>
            <a:r>
              <a:rPr lang="en-US" sz="2000">
                <a:solidFill>
                  <a:schemeClr val="tx1"/>
                </a:solidFill>
              </a:rPr>
              <a:t>Set a timeline that clearly sets milestones and goals.</a:t>
            </a:r>
          </a:p>
          <a:p>
            <a:pPr marL="692150" lvl="1" indent="234950">
              <a:spcBef>
                <a:spcPct val="60000"/>
              </a:spcBef>
              <a:buClr>
                <a:schemeClr val="tx1"/>
              </a:buClr>
              <a:buFont typeface="Wingdings" pitchFamily="2" charset="2"/>
              <a:buChar char="Ø"/>
              <a:tabLst>
                <a:tab pos="346075" algn="l"/>
                <a:tab pos="692150" algn="l"/>
                <a:tab pos="976313" algn="l"/>
              </a:tabLst>
            </a:pPr>
            <a:r>
              <a:rPr lang="en-US" sz="2000">
                <a:solidFill>
                  <a:schemeClr val="tx1"/>
                </a:solidFill>
              </a:rPr>
              <a:t>Assign tasks and due-dates to specific personnel.</a:t>
            </a:r>
          </a:p>
          <a:p>
            <a:pPr marL="692150" lvl="1" indent="234950">
              <a:spcBef>
                <a:spcPct val="60000"/>
              </a:spcBef>
              <a:buClr>
                <a:schemeClr val="tx1"/>
              </a:buClr>
              <a:buFont typeface="Wingdings" pitchFamily="2" charset="2"/>
              <a:buChar char="Ø"/>
              <a:tabLst>
                <a:tab pos="346075" algn="l"/>
                <a:tab pos="692150" algn="l"/>
                <a:tab pos="976313" algn="l"/>
              </a:tabLst>
            </a:pPr>
            <a:r>
              <a:rPr lang="en-US" sz="2000">
                <a:solidFill>
                  <a:schemeClr val="tx1"/>
                </a:solidFill>
              </a:rPr>
              <a:t>Enlist user input to establishment ownership.</a:t>
            </a:r>
          </a:p>
          <a:p>
            <a:pPr marL="692150" lvl="1" indent="234950">
              <a:spcBef>
                <a:spcPct val="60000"/>
              </a:spcBef>
              <a:buClr>
                <a:schemeClr val="tx1"/>
              </a:buClr>
              <a:buFont typeface="Wingdings" pitchFamily="2" charset="2"/>
              <a:buChar char="Ø"/>
              <a:tabLst>
                <a:tab pos="346075" algn="l"/>
                <a:tab pos="692150" algn="l"/>
                <a:tab pos="976313" algn="l"/>
              </a:tabLst>
            </a:pPr>
            <a:r>
              <a:rPr lang="en-US" sz="2000">
                <a:solidFill>
                  <a:schemeClr val="tx1"/>
                </a:solidFill>
              </a:rPr>
              <a:t>Provide job aids, tools and examples to make implementation clear to everyone.</a:t>
            </a:r>
          </a:p>
          <a:p>
            <a:pPr marL="692150" lvl="1" indent="234950">
              <a:spcBef>
                <a:spcPct val="60000"/>
              </a:spcBef>
              <a:buClr>
                <a:schemeClr val="tx1"/>
              </a:buClr>
              <a:buFont typeface="Wingdings" pitchFamily="2" charset="2"/>
              <a:buChar char="Ø"/>
              <a:tabLst>
                <a:tab pos="346075" algn="l"/>
                <a:tab pos="692150" algn="l"/>
                <a:tab pos="976313" algn="l"/>
              </a:tabLst>
            </a:pPr>
            <a:r>
              <a:rPr lang="en-US" sz="2000">
                <a:solidFill>
                  <a:schemeClr val="tx1"/>
                </a:solidFill>
              </a:rPr>
              <a:t>Measure performance.</a:t>
            </a:r>
          </a:p>
          <a:p>
            <a:pPr marL="692150" lvl="1" indent="234950">
              <a:spcBef>
                <a:spcPct val="60000"/>
              </a:spcBef>
              <a:buClr>
                <a:schemeClr val="tx1"/>
              </a:buClr>
              <a:buFont typeface="Wingdings" pitchFamily="2" charset="2"/>
              <a:buChar char="Ø"/>
              <a:tabLst>
                <a:tab pos="346075" algn="l"/>
                <a:tab pos="692150" algn="l"/>
                <a:tab pos="976313" algn="l"/>
              </a:tabLst>
            </a:pPr>
            <a:r>
              <a:rPr lang="en-US" sz="2000">
                <a:solidFill>
                  <a:schemeClr val="tx1"/>
                </a:solidFill>
              </a:rPr>
              <a:t>Document any outside support given.</a:t>
            </a:r>
            <a:endParaRPr lang="en-US" sz="2000">
              <a:solidFill>
                <a:schemeClr val="accent2"/>
              </a:solidFill>
            </a:endParaRPr>
          </a:p>
        </p:txBody>
      </p:sp>
      <p:sp>
        <p:nvSpPr>
          <p:cNvPr id="57347"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5. Implement Risk Controls</a:t>
            </a:r>
            <a:endParaRPr lang="en-US" sz="2400">
              <a:solidFill>
                <a:schemeClr val="tx2"/>
              </a:solidFill>
            </a:endParaRPr>
          </a:p>
        </p:txBody>
      </p:sp>
    </p:spTree>
    <p:custDataLst>
      <p:tags r:id="rId1"/>
    </p:custDataLst>
  </p:cSld>
  <p:clrMapOvr>
    <a:masterClrMapping/>
  </p:clrMapOvr>
  <p:transition spd="slow">
    <p:wedg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2"/>
          <p:cNvSpPr>
            <a:spLocks noGrp="1"/>
          </p:cNvSpPr>
          <p:nvPr>
            <p:ph idx="4294967295"/>
          </p:nvPr>
        </p:nvSpPr>
        <p:spPr>
          <a:xfrm>
            <a:off x="457200" y="1668463"/>
            <a:ext cx="8229600" cy="4602162"/>
          </a:xfrm>
        </p:spPr>
        <p:txBody>
          <a:bodyPr/>
          <a:lstStyle/>
          <a:p>
            <a:pPr marL="341313" indent="-341313">
              <a:spcBef>
                <a:spcPct val="75000"/>
              </a:spcBef>
              <a:buClr>
                <a:schemeClr val="tx1"/>
              </a:buClr>
              <a:tabLst>
                <a:tab pos="346075" algn="l"/>
                <a:tab pos="692150" algn="l"/>
                <a:tab pos="976313" algn="l"/>
              </a:tabLst>
            </a:pPr>
            <a:r>
              <a:rPr lang="en-US" sz="2400">
                <a:solidFill>
                  <a:schemeClr val="tx1"/>
                </a:solidFill>
              </a:rPr>
              <a:t>Establish levels of accountability:</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Identify person responsible for successful implementation of each control measure.</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Identify unit or operations level person responsible for the implementation as a whole.</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Combine the power of command with leadership to maintain accountability.</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Establish motivation and create meaningful and positive incentives for success.</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Involve persons affected by the controls  during implementation.</a:t>
            </a:r>
          </a:p>
        </p:txBody>
      </p:sp>
      <p:sp>
        <p:nvSpPr>
          <p:cNvPr id="58371"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5. Implement Risk Controls</a:t>
            </a:r>
            <a:endParaRPr lang="en-US" sz="2400">
              <a:solidFill>
                <a:schemeClr val="tx2"/>
              </a:solidFill>
            </a:endParaRPr>
          </a:p>
        </p:txBody>
      </p:sp>
    </p:spTree>
    <p:custDataLst>
      <p:tags r:id="rId1"/>
    </p:custDataLst>
  </p:cSld>
  <p:clrMapOvr>
    <a:masterClrMapping/>
  </p:clrMapOvr>
  <p:transition spd="slow">
    <p:wedg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p:cNvSpPr>
            <a:spLocks noGrp="1"/>
          </p:cNvSpPr>
          <p:nvPr>
            <p:ph idx="4294967295"/>
          </p:nvPr>
        </p:nvSpPr>
        <p:spPr>
          <a:xfrm>
            <a:off x="457200" y="1668463"/>
            <a:ext cx="8229600" cy="4602162"/>
          </a:xfrm>
        </p:spPr>
        <p:txBody>
          <a:bodyPr/>
          <a:lstStyle/>
          <a:p>
            <a:pPr marL="341313" indent="-341313">
              <a:spcBef>
                <a:spcPct val="75000"/>
              </a:spcBef>
              <a:buClr>
                <a:schemeClr val="tx1"/>
              </a:buClr>
              <a:tabLst>
                <a:tab pos="346075" algn="l"/>
                <a:tab pos="692150" algn="l"/>
                <a:tab pos="976313" algn="l"/>
              </a:tabLst>
            </a:pPr>
            <a:r>
              <a:rPr lang="en-US" sz="2400">
                <a:solidFill>
                  <a:schemeClr val="tx1"/>
                </a:solidFill>
              </a:rPr>
              <a:t>Resource support includes six components:</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Policy support with operating instructions, technical orders, and any standard operating procedures.</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Command support showing the absolute backing of the leadership.</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Training support for personnel implementing controls.</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Tools support including job aids, checklists, decision guides and instructions.</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Measurement support to determine if timelines, schedules and standards are being met.</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Motivation support providing the positive and negative incentives for a successful risk control.</a:t>
            </a:r>
          </a:p>
        </p:txBody>
      </p:sp>
      <p:sp>
        <p:nvSpPr>
          <p:cNvPr id="59395"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5. Implement Risk Controls</a:t>
            </a:r>
            <a:endParaRPr lang="en-US" sz="2400">
              <a:solidFill>
                <a:schemeClr val="tx2"/>
              </a:solidFill>
            </a:endParaRPr>
          </a:p>
        </p:txBody>
      </p:sp>
    </p:spTree>
    <p:custDataLst>
      <p:tags r:id="rId1"/>
    </p:custDataLst>
  </p:cSld>
  <p:clrMapOvr>
    <a:masterClrMapping/>
  </p:clrMapOvr>
  <p:transition spd="slow">
    <p:wedg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p:cNvSpPr>
            <a:spLocks noGrp="1"/>
          </p:cNvSpPr>
          <p:nvPr>
            <p:ph idx="4294967295"/>
          </p:nvPr>
        </p:nvSpPr>
        <p:spPr>
          <a:xfrm>
            <a:off x="457200" y="1668463"/>
            <a:ext cx="8229600" cy="4602162"/>
          </a:xfrm>
        </p:spPr>
        <p:txBody>
          <a:bodyPr/>
          <a:lstStyle/>
          <a:p>
            <a:pPr marL="341313" indent="-341313">
              <a:spcBef>
                <a:spcPct val="75000"/>
              </a:spcBef>
              <a:buClr>
                <a:schemeClr val="tx1"/>
              </a:buClr>
              <a:tabLst>
                <a:tab pos="346075" algn="l"/>
                <a:tab pos="692150" algn="l"/>
                <a:tab pos="976313" algn="l"/>
              </a:tabLst>
            </a:pPr>
            <a:r>
              <a:rPr lang="en-US" sz="2400">
                <a:solidFill>
                  <a:schemeClr val="tx1"/>
                </a:solidFill>
              </a:rPr>
              <a:t>Determining the effectiveness of risk control involves setting a goal, knowing where you are in relation to the goal, and a plan in place to reach the goal.</a:t>
            </a:r>
          </a:p>
          <a:p>
            <a:pPr marL="341313" indent="-341313">
              <a:spcBef>
                <a:spcPct val="75000"/>
              </a:spcBef>
              <a:buClr>
                <a:schemeClr val="tx1"/>
              </a:buClr>
              <a:tabLst>
                <a:tab pos="346075" algn="l"/>
                <a:tab pos="692150" algn="l"/>
                <a:tab pos="976313" algn="l"/>
              </a:tabLst>
            </a:pPr>
            <a:r>
              <a:rPr lang="en-US" sz="2400">
                <a:solidFill>
                  <a:schemeClr val="tx1"/>
                </a:solidFill>
              </a:rPr>
              <a:t>This last step of ORM involves</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Supervise</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Review</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Feedback</a:t>
            </a:r>
          </a:p>
        </p:txBody>
      </p:sp>
      <p:sp>
        <p:nvSpPr>
          <p:cNvPr id="60419"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6. Supervise and Review</a:t>
            </a:r>
            <a:endParaRPr lang="en-US" sz="2400">
              <a:solidFill>
                <a:schemeClr val="tx2"/>
              </a:solidFill>
            </a:endParaRPr>
          </a:p>
        </p:txBody>
      </p:sp>
    </p:spTree>
    <p:custDataLst>
      <p:tags r:id="rId1"/>
    </p:custDataLst>
  </p:cSld>
  <p:clrMapOvr>
    <a:masterClrMapping/>
  </p:clrMapOvr>
  <p:transition spd="slow">
    <p:wedg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p:cNvSpPr>
            <a:spLocks noGrp="1"/>
          </p:cNvSpPr>
          <p:nvPr>
            <p:ph idx="4294967295"/>
          </p:nvPr>
        </p:nvSpPr>
        <p:spPr>
          <a:xfrm>
            <a:off x="457200" y="1668463"/>
            <a:ext cx="8229600" cy="4602162"/>
          </a:xfrm>
        </p:spPr>
        <p:txBody>
          <a:bodyPr/>
          <a:lstStyle/>
          <a:p>
            <a:pPr marL="341313" indent="-341313">
              <a:spcBef>
                <a:spcPct val="75000"/>
              </a:spcBef>
              <a:buClr>
                <a:schemeClr val="tx1"/>
              </a:buClr>
              <a:tabLst>
                <a:tab pos="346075" algn="l"/>
                <a:tab pos="692150" algn="l"/>
                <a:tab pos="976313" algn="l"/>
              </a:tabLst>
            </a:pPr>
            <a:r>
              <a:rPr lang="en-US" sz="2400" b="1">
                <a:solidFill>
                  <a:schemeClr val="tx1"/>
                </a:solidFill>
              </a:rPr>
              <a:t>Supervise </a:t>
            </a:r>
            <a:r>
              <a:rPr lang="en-US" sz="2400">
                <a:solidFill>
                  <a:schemeClr val="tx1"/>
                </a:solidFill>
              </a:rPr>
              <a:t>the implementation plan, insure all are in place, monitor all controls, and make certain they are effective. </a:t>
            </a:r>
          </a:p>
          <a:p>
            <a:pPr marL="341313" indent="-341313">
              <a:spcBef>
                <a:spcPct val="75000"/>
              </a:spcBef>
              <a:buClr>
                <a:schemeClr val="tx1"/>
              </a:buClr>
              <a:tabLst>
                <a:tab pos="346075" algn="l"/>
                <a:tab pos="692150" algn="l"/>
                <a:tab pos="976313" algn="l"/>
              </a:tabLst>
            </a:pPr>
            <a:r>
              <a:rPr lang="en-US" sz="2400">
                <a:solidFill>
                  <a:schemeClr val="tx1"/>
                </a:solidFill>
              </a:rPr>
              <a:t>Controls are effective if they bring about favorable changes to the physical condition or personal behavior. </a:t>
            </a:r>
          </a:p>
          <a:p>
            <a:pPr marL="341313" indent="-341313">
              <a:spcBef>
                <a:spcPct val="75000"/>
              </a:spcBef>
              <a:buClr>
                <a:schemeClr val="tx1"/>
              </a:buClr>
              <a:tabLst>
                <a:tab pos="346075" algn="l"/>
                <a:tab pos="692150" algn="l"/>
                <a:tab pos="976313" algn="l"/>
              </a:tabLst>
            </a:pPr>
            <a:r>
              <a:rPr lang="en-US" sz="2400">
                <a:solidFill>
                  <a:schemeClr val="tx1"/>
                </a:solidFill>
              </a:rPr>
              <a:t>If control is ineffective, correct or discontinue.</a:t>
            </a:r>
          </a:p>
          <a:p>
            <a:pPr marL="341313" indent="-341313">
              <a:spcBef>
                <a:spcPct val="75000"/>
              </a:spcBef>
              <a:buClr>
                <a:schemeClr val="tx1"/>
              </a:buClr>
              <a:tabLst>
                <a:tab pos="346075" algn="l"/>
                <a:tab pos="692150" algn="l"/>
                <a:tab pos="976313" algn="l"/>
              </a:tabLst>
            </a:pPr>
            <a:r>
              <a:rPr lang="en-US" sz="2400">
                <a:solidFill>
                  <a:schemeClr val="tx1"/>
                </a:solidFill>
              </a:rPr>
              <a:t>Can use the Change Analysis Tool from Step 1 to reevaluate any changes that require further risk management.</a:t>
            </a:r>
          </a:p>
        </p:txBody>
      </p:sp>
      <p:sp>
        <p:nvSpPr>
          <p:cNvPr id="61443"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6. Supervise and Review</a:t>
            </a:r>
            <a:endParaRPr lang="en-US" sz="2400">
              <a:solidFill>
                <a:schemeClr val="tx2"/>
              </a:solidFill>
            </a:endParaRPr>
          </a:p>
        </p:txBody>
      </p:sp>
    </p:spTree>
    <p:custDataLst>
      <p:tags r:id="rId1"/>
    </p:custDataLst>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4294967295"/>
          </p:nvPr>
        </p:nvSpPr>
        <p:spPr>
          <a:xfrm>
            <a:off x="457200" y="1506538"/>
            <a:ext cx="8229600" cy="4678362"/>
          </a:xfrm>
        </p:spPr>
        <p:txBody>
          <a:bodyPr/>
          <a:lstStyle/>
          <a:p>
            <a:pPr marL="346075" indent="-346075">
              <a:spcBef>
                <a:spcPct val="50000"/>
              </a:spcBef>
              <a:buClr>
                <a:schemeClr val="tx1"/>
              </a:buClr>
            </a:pPr>
            <a:r>
              <a:rPr lang="en-US" sz="2400">
                <a:solidFill>
                  <a:schemeClr val="tx1"/>
                </a:solidFill>
              </a:rPr>
              <a:t>To identify the hazards, you analyze the mission, list the hazards and list the causes.</a:t>
            </a:r>
          </a:p>
          <a:p>
            <a:pPr marL="346075" indent="-346075">
              <a:spcBef>
                <a:spcPct val="50000"/>
              </a:spcBef>
              <a:buClr>
                <a:schemeClr val="tx1"/>
              </a:buClr>
            </a:pPr>
            <a:r>
              <a:rPr lang="en-US" sz="2400">
                <a:solidFill>
                  <a:schemeClr val="tx1"/>
                </a:solidFill>
              </a:rPr>
              <a:t>Perform hazard ID on all of CAP’s assets:</a:t>
            </a:r>
          </a:p>
          <a:p>
            <a:pPr marL="746125" lvl="1">
              <a:spcBef>
                <a:spcPct val="0"/>
              </a:spcBef>
              <a:buClr>
                <a:schemeClr val="tx1"/>
              </a:buClr>
              <a:buFont typeface="Wingdings" pitchFamily="2" charset="2"/>
              <a:buChar char="Ø"/>
            </a:pPr>
            <a:r>
              <a:rPr lang="en-US" sz="2000">
                <a:solidFill>
                  <a:schemeClr val="tx1"/>
                </a:solidFill>
              </a:rPr>
              <a:t>Aircraft</a:t>
            </a:r>
          </a:p>
          <a:p>
            <a:pPr marL="746125" lvl="1">
              <a:spcBef>
                <a:spcPct val="0"/>
              </a:spcBef>
              <a:buClr>
                <a:schemeClr val="tx1"/>
              </a:buClr>
              <a:buFont typeface="Wingdings" pitchFamily="2" charset="2"/>
              <a:buChar char="Ø"/>
            </a:pPr>
            <a:r>
              <a:rPr lang="en-US" sz="2000">
                <a:solidFill>
                  <a:schemeClr val="tx1"/>
                </a:solidFill>
              </a:rPr>
              <a:t>Vehicles</a:t>
            </a:r>
          </a:p>
          <a:p>
            <a:pPr marL="746125" lvl="1">
              <a:spcBef>
                <a:spcPct val="0"/>
              </a:spcBef>
              <a:buClr>
                <a:schemeClr val="tx1"/>
              </a:buClr>
              <a:buFont typeface="Wingdings" pitchFamily="2" charset="2"/>
              <a:buChar char="Ø"/>
            </a:pPr>
            <a:r>
              <a:rPr lang="en-US" sz="2000">
                <a:solidFill>
                  <a:schemeClr val="tx1"/>
                </a:solidFill>
              </a:rPr>
              <a:t>Personnel</a:t>
            </a:r>
          </a:p>
          <a:p>
            <a:pPr marL="746125" lvl="1">
              <a:spcBef>
                <a:spcPct val="0"/>
              </a:spcBef>
              <a:buClr>
                <a:schemeClr val="tx1"/>
              </a:buClr>
              <a:buFont typeface="Wingdings" pitchFamily="2" charset="2"/>
              <a:buChar char="Ø"/>
            </a:pPr>
            <a:r>
              <a:rPr lang="en-US" sz="2000">
                <a:solidFill>
                  <a:schemeClr val="tx1"/>
                </a:solidFill>
              </a:rPr>
              <a:t>Equipment</a:t>
            </a:r>
          </a:p>
          <a:p>
            <a:pPr marL="346075" indent="-346075">
              <a:spcBef>
                <a:spcPct val="50000"/>
              </a:spcBef>
              <a:buClr>
                <a:schemeClr val="tx1"/>
              </a:buClr>
            </a:pPr>
            <a:r>
              <a:rPr lang="en-US" sz="2400">
                <a:solidFill>
                  <a:schemeClr val="tx1"/>
                </a:solidFill>
              </a:rPr>
              <a:t>Apply hazard ID to all operational levels:</a:t>
            </a:r>
          </a:p>
          <a:p>
            <a:pPr marL="746125" lvl="1">
              <a:spcBef>
                <a:spcPct val="0"/>
              </a:spcBef>
              <a:buClr>
                <a:schemeClr val="tx1"/>
              </a:buClr>
              <a:buFont typeface="Wingdings" pitchFamily="2" charset="2"/>
              <a:buChar char="Ø"/>
            </a:pPr>
            <a:r>
              <a:rPr lang="en-US" sz="2000">
                <a:solidFill>
                  <a:schemeClr val="tx1"/>
                </a:solidFill>
              </a:rPr>
              <a:t>National</a:t>
            </a:r>
          </a:p>
          <a:p>
            <a:pPr marL="746125" lvl="1">
              <a:spcBef>
                <a:spcPct val="0"/>
              </a:spcBef>
              <a:buClr>
                <a:schemeClr val="tx1"/>
              </a:buClr>
              <a:buFont typeface="Wingdings" pitchFamily="2" charset="2"/>
              <a:buChar char="Ø"/>
            </a:pPr>
            <a:r>
              <a:rPr lang="en-US" sz="2000">
                <a:solidFill>
                  <a:schemeClr val="tx1"/>
                </a:solidFill>
              </a:rPr>
              <a:t>Region</a:t>
            </a:r>
          </a:p>
          <a:p>
            <a:pPr marL="746125" lvl="1">
              <a:spcBef>
                <a:spcPct val="0"/>
              </a:spcBef>
              <a:buClr>
                <a:schemeClr val="tx1"/>
              </a:buClr>
              <a:buFont typeface="Wingdings" pitchFamily="2" charset="2"/>
              <a:buChar char="Ø"/>
            </a:pPr>
            <a:r>
              <a:rPr lang="en-US" sz="2000">
                <a:solidFill>
                  <a:schemeClr val="tx1"/>
                </a:solidFill>
              </a:rPr>
              <a:t>Wing</a:t>
            </a:r>
          </a:p>
          <a:p>
            <a:pPr marL="746125" lvl="1">
              <a:spcBef>
                <a:spcPct val="0"/>
              </a:spcBef>
              <a:buClr>
                <a:schemeClr val="tx1"/>
              </a:buClr>
              <a:buFont typeface="Wingdings" pitchFamily="2" charset="2"/>
              <a:buChar char="Ø"/>
            </a:pPr>
            <a:r>
              <a:rPr lang="en-US" sz="2000">
                <a:solidFill>
                  <a:schemeClr val="tx1"/>
                </a:solidFill>
              </a:rPr>
              <a:t>Group</a:t>
            </a:r>
          </a:p>
          <a:p>
            <a:pPr marL="746125" lvl="1">
              <a:spcBef>
                <a:spcPct val="0"/>
              </a:spcBef>
              <a:buClr>
                <a:schemeClr val="tx1"/>
              </a:buClr>
              <a:buFont typeface="Wingdings" pitchFamily="2" charset="2"/>
              <a:buChar char="Ø"/>
            </a:pPr>
            <a:r>
              <a:rPr lang="en-US" sz="2000">
                <a:solidFill>
                  <a:schemeClr val="tx1"/>
                </a:solidFill>
              </a:rPr>
              <a:t>Squadron &amp; Flights</a:t>
            </a:r>
          </a:p>
        </p:txBody>
      </p:sp>
      <p:sp>
        <p:nvSpPr>
          <p:cNvPr id="7171"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1. Identify Hazards</a:t>
            </a:r>
          </a:p>
        </p:txBody>
      </p:sp>
    </p:spTree>
    <p:custDataLst>
      <p:tags r:id="rId1"/>
    </p:custDataLst>
  </p:cSld>
  <p:clrMapOvr>
    <a:masterClrMapping/>
  </p:clrMapOvr>
  <p:transition spd="slow">
    <p:wedg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2"/>
          <p:cNvSpPr>
            <a:spLocks noGrp="1"/>
          </p:cNvSpPr>
          <p:nvPr>
            <p:ph idx="4294967295"/>
          </p:nvPr>
        </p:nvSpPr>
        <p:spPr>
          <a:xfrm>
            <a:off x="457200" y="1668463"/>
            <a:ext cx="8229600" cy="4602162"/>
          </a:xfrm>
        </p:spPr>
        <p:txBody>
          <a:bodyPr/>
          <a:lstStyle/>
          <a:p>
            <a:pPr marL="341313" indent="-341313">
              <a:spcBef>
                <a:spcPct val="75000"/>
              </a:spcBef>
              <a:buClr>
                <a:schemeClr val="tx1"/>
              </a:buClr>
              <a:tabLst>
                <a:tab pos="346075" algn="l"/>
                <a:tab pos="692150" algn="l"/>
                <a:tab pos="976313" algn="l"/>
              </a:tabLst>
            </a:pPr>
            <a:r>
              <a:rPr lang="en-US" sz="2400" b="1">
                <a:solidFill>
                  <a:schemeClr val="tx1"/>
                </a:solidFill>
              </a:rPr>
              <a:t>Review</a:t>
            </a:r>
            <a:r>
              <a:rPr lang="en-US" sz="2400">
                <a:solidFill>
                  <a:schemeClr val="tx1"/>
                </a:solidFill>
              </a:rPr>
              <a:t> the total cost verses total benefits the controls provide; for each control consider both physical and behavioral changes.</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Costs should be in line with expectations. The benefits in risk reduction should be greater than the cost of the control measure.</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Benefits or effectiveness of controls should be compared to  forecasted goals.</a:t>
            </a:r>
          </a:p>
          <a:p>
            <a:pPr marL="692150" lvl="1" indent="234950">
              <a:spcBef>
                <a:spcPct val="75000"/>
              </a:spcBef>
              <a:buClr>
                <a:schemeClr val="tx1"/>
              </a:buClr>
              <a:buFont typeface="Wingdings" pitchFamily="2" charset="2"/>
              <a:buChar char="Ø"/>
              <a:tabLst>
                <a:tab pos="346075" algn="l"/>
                <a:tab pos="692150" algn="l"/>
                <a:tab pos="976313" algn="l"/>
              </a:tabLst>
            </a:pPr>
            <a:r>
              <a:rPr lang="en-US" sz="2000">
                <a:solidFill>
                  <a:schemeClr val="tx1"/>
                </a:solidFill>
              </a:rPr>
              <a:t>A simple cost vs. benefit matrix is recommended.</a:t>
            </a:r>
          </a:p>
        </p:txBody>
      </p:sp>
      <p:sp>
        <p:nvSpPr>
          <p:cNvPr id="62467"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6. Supervise and Review</a:t>
            </a:r>
            <a:endParaRPr lang="en-US" sz="2400">
              <a:solidFill>
                <a:schemeClr val="tx2"/>
              </a:solidFill>
            </a:endParaRPr>
          </a:p>
        </p:txBody>
      </p:sp>
    </p:spTree>
    <p:custDataLst>
      <p:tags r:id="rId1"/>
    </p:custDataLst>
  </p:cSld>
  <p:clrMapOvr>
    <a:masterClrMapping/>
  </p:clrMapOvr>
  <p:transition spd="slow">
    <p:wedg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idx="4294967295"/>
          </p:nvPr>
        </p:nvSpPr>
        <p:spPr>
          <a:xfrm>
            <a:off x="457200" y="1668463"/>
            <a:ext cx="8229600" cy="4602162"/>
          </a:xfrm>
        </p:spPr>
        <p:txBody>
          <a:bodyPr/>
          <a:lstStyle/>
          <a:p>
            <a:pPr marL="341313" indent="-341313">
              <a:spcBef>
                <a:spcPct val="75000"/>
              </a:spcBef>
              <a:buClr>
                <a:schemeClr val="tx1"/>
              </a:buClr>
              <a:tabLst>
                <a:tab pos="346075" algn="l"/>
                <a:tab pos="692150" algn="l"/>
                <a:tab pos="976313" algn="l"/>
              </a:tabLst>
            </a:pPr>
            <a:r>
              <a:rPr lang="en-US" sz="2400" b="1">
                <a:solidFill>
                  <a:schemeClr val="tx1"/>
                </a:solidFill>
              </a:rPr>
              <a:t>Feedback</a:t>
            </a:r>
            <a:r>
              <a:rPr lang="en-US" sz="2400">
                <a:solidFill>
                  <a:schemeClr val="tx1"/>
                </a:solidFill>
              </a:rPr>
              <a:t> is the essential element in Step 6. It provides the ability to share success and failure. One of the basic rules of ORM is to stop reinventing the wheel and learn from past practices and from the mistakes of others.</a:t>
            </a:r>
          </a:p>
          <a:p>
            <a:pPr marL="341313" indent="-341313">
              <a:spcBef>
                <a:spcPct val="75000"/>
              </a:spcBef>
              <a:buClr>
                <a:schemeClr val="tx1"/>
              </a:buClr>
              <a:tabLst>
                <a:tab pos="346075" algn="l"/>
                <a:tab pos="692150" algn="l"/>
                <a:tab pos="976313" algn="l"/>
              </a:tabLst>
            </a:pPr>
            <a:r>
              <a:rPr lang="en-US" sz="2400">
                <a:solidFill>
                  <a:schemeClr val="tx1"/>
                </a:solidFill>
              </a:rPr>
              <a:t>Feedback should go to all personnel; from new cadets to commanders. Effective risk controls that increase the overall mission success should be a part of every CAP member’s lessons learned file.</a:t>
            </a:r>
          </a:p>
        </p:txBody>
      </p:sp>
      <p:sp>
        <p:nvSpPr>
          <p:cNvPr id="63491"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6. Supervise and Review</a:t>
            </a:r>
            <a:endParaRPr lang="en-US" sz="2400">
              <a:solidFill>
                <a:schemeClr val="tx2"/>
              </a:solidFill>
            </a:endParaRPr>
          </a:p>
        </p:txBody>
      </p:sp>
    </p:spTree>
    <p:custDataLst>
      <p:tags r:id="rId1"/>
    </p:custDataLst>
  </p:cSld>
  <p:clrMapOvr>
    <a:masterClrMapping/>
  </p:clrMapOvr>
  <p:transition spd="slow">
    <p:wedg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2"/>
          <p:cNvSpPr>
            <a:spLocks noGrp="1"/>
          </p:cNvSpPr>
          <p:nvPr>
            <p:ph idx="4294967295"/>
          </p:nvPr>
        </p:nvSpPr>
        <p:spPr>
          <a:xfrm>
            <a:off x="457200" y="1668463"/>
            <a:ext cx="8229600" cy="4602162"/>
          </a:xfrm>
        </p:spPr>
        <p:txBody>
          <a:bodyPr/>
          <a:lstStyle/>
          <a:p>
            <a:pPr marL="341313" indent="-341313">
              <a:spcBef>
                <a:spcPct val="75000"/>
              </a:spcBef>
              <a:buClr>
                <a:schemeClr val="tx1"/>
              </a:buClr>
              <a:tabLst>
                <a:tab pos="346075" algn="l"/>
                <a:tab pos="692150" algn="l"/>
                <a:tab pos="976313" algn="l"/>
              </a:tabLst>
            </a:pPr>
            <a:r>
              <a:rPr lang="en-US" sz="2400">
                <a:solidFill>
                  <a:schemeClr val="tx1"/>
                </a:solidFill>
              </a:rPr>
              <a:t>To fully realize all the benefits from ORM, it must be integrated into every aspect of CAP’s organization and it’s missions.</a:t>
            </a:r>
          </a:p>
          <a:p>
            <a:pPr marL="341313" indent="-341313">
              <a:spcBef>
                <a:spcPct val="75000"/>
              </a:spcBef>
              <a:buClr>
                <a:schemeClr val="tx1"/>
              </a:buClr>
              <a:tabLst>
                <a:tab pos="346075" algn="l"/>
                <a:tab pos="692150" algn="l"/>
                <a:tab pos="976313" algn="l"/>
              </a:tabLst>
            </a:pPr>
            <a:r>
              <a:rPr lang="en-US" sz="2400">
                <a:solidFill>
                  <a:schemeClr val="tx1"/>
                </a:solidFill>
              </a:rPr>
              <a:t>All levels of CAP should proactively promote and use ORM.</a:t>
            </a:r>
          </a:p>
          <a:p>
            <a:pPr marL="341313" indent="-341313">
              <a:spcBef>
                <a:spcPct val="75000"/>
              </a:spcBef>
              <a:buClr>
                <a:schemeClr val="tx1"/>
              </a:buClr>
              <a:tabLst>
                <a:tab pos="346075" algn="l"/>
                <a:tab pos="692150" algn="l"/>
                <a:tab pos="976313" algn="l"/>
              </a:tabLst>
            </a:pPr>
            <a:r>
              <a:rPr lang="en-US" sz="2400">
                <a:solidFill>
                  <a:schemeClr val="tx1"/>
                </a:solidFill>
              </a:rPr>
              <a:t>It’s use will benefit everyone by improving mission capability, enhancing better decision making, reducing accidents and injuries, preserving our assets.</a:t>
            </a:r>
          </a:p>
        </p:txBody>
      </p:sp>
      <p:sp>
        <p:nvSpPr>
          <p:cNvPr id="64515"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Conclusion</a:t>
            </a:r>
            <a:endParaRPr lang="en-US" sz="2400">
              <a:solidFill>
                <a:schemeClr val="tx2"/>
              </a:solidFill>
            </a:endParaRPr>
          </a:p>
        </p:txBody>
      </p:sp>
    </p:spTree>
    <p:custDataLst>
      <p:tags r:id="rId1"/>
    </p:custDataLst>
  </p:cSld>
  <p:clrMapOvr>
    <a:masterClrMapping/>
  </p:clrMapOvr>
  <p:transition spd="slow">
    <p:wedg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2"/>
          <p:cNvSpPr>
            <a:spLocks noGrp="1"/>
          </p:cNvSpPr>
          <p:nvPr>
            <p:ph idx="4294967295"/>
          </p:nvPr>
        </p:nvSpPr>
        <p:spPr>
          <a:xfrm>
            <a:off x="457200" y="1668463"/>
            <a:ext cx="8229600" cy="4602162"/>
          </a:xfrm>
        </p:spPr>
        <p:txBody>
          <a:bodyPr/>
          <a:lstStyle/>
          <a:p>
            <a:pPr marL="341313" indent="-341313">
              <a:spcBef>
                <a:spcPct val="75000"/>
              </a:spcBef>
              <a:buClr>
                <a:schemeClr val="tx1"/>
              </a:buClr>
              <a:tabLst>
                <a:tab pos="346075" algn="l"/>
                <a:tab pos="692150" algn="l"/>
                <a:tab pos="976313" algn="l"/>
              </a:tabLst>
            </a:pPr>
            <a:r>
              <a:rPr lang="en-US" sz="2400">
                <a:solidFill>
                  <a:schemeClr val="tx1"/>
                </a:solidFill>
              </a:rPr>
              <a:t>Air Force Policy Directive 90-9, </a:t>
            </a:r>
            <a:r>
              <a:rPr lang="en-US" sz="2400" i="1">
                <a:solidFill>
                  <a:schemeClr val="tx1"/>
                </a:solidFill>
              </a:rPr>
              <a:t>Operational Risk Management</a:t>
            </a:r>
          </a:p>
          <a:p>
            <a:pPr marL="341313" indent="-341313">
              <a:spcBef>
                <a:spcPct val="75000"/>
              </a:spcBef>
              <a:buClr>
                <a:schemeClr val="tx1"/>
              </a:buClr>
              <a:tabLst>
                <a:tab pos="346075" algn="l"/>
                <a:tab pos="692150" algn="l"/>
                <a:tab pos="976313" algn="l"/>
              </a:tabLst>
            </a:pPr>
            <a:r>
              <a:rPr lang="en-US" sz="2400">
                <a:solidFill>
                  <a:schemeClr val="tx1"/>
                </a:solidFill>
              </a:rPr>
              <a:t>Air Force Instruction 90-901, </a:t>
            </a:r>
            <a:r>
              <a:rPr lang="en-US" sz="2400" i="1">
                <a:solidFill>
                  <a:schemeClr val="tx1"/>
                </a:solidFill>
              </a:rPr>
              <a:t>Operational Risk Management</a:t>
            </a:r>
          </a:p>
          <a:p>
            <a:pPr marL="341313" indent="-341313">
              <a:spcBef>
                <a:spcPct val="75000"/>
              </a:spcBef>
              <a:buClr>
                <a:schemeClr val="tx1"/>
              </a:buClr>
              <a:tabLst>
                <a:tab pos="346075" algn="l"/>
                <a:tab pos="692150" algn="l"/>
                <a:tab pos="976313" algn="l"/>
              </a:tabLst>
            </a:pPr>
            <a:r>
              <a:rPr lang="en-US" sz="2400">
                <a:solidFill>
                  <a:schemeClr val="tx1"/>
                </a:solidFill>
              </a:rPr>
              <a:t>Air Force Pamphlet 90-902, </a:t>
            </a:r>
            <a:r>
              <a:rPr lang="en-US" sz="2400" i="1">
                <a:solidFill>
                  <a:schemeClr val="tx1"/>
                </a:solidFill>
              </a:rPr>
              <a:t>Operational Risk Management (ORM) Guidelines and Tools</a:t>
            </a:r>
          </a:p>
        </p:txBody>
      </p:sp>
      <p:sp>
        <p:nvSpPr>
          <p:cNvPr id="65539"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References</a:t>
            </a:r>
            <a:endParaRPr lang="en-US" sz="2400">
              <a:solidFill>
                <a:schemeClr val="tx2"/>
              </a:solidFill>
            </a:endParaRPr>
          </a:p>
        </p:txBody>
      </p:sp>
    </p:spTree>
    <p:custDataLst>
      <p:tags r:id="rId1"/>
    </p:custDataLst>
  </p:cSld>
  <p:clrMapOvr>
    <a:masterClrMapping/>
  </p:clrMapOvr>
  <p:transition spd="slow">
    <p:wedg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4"/>
          <p:cNvSpPr>
            <a:spLocks noGrp="1"/>
          </p:cNvSpPr>
          <p:nvPr>
            <p:ph type="sldNum" sz="quarter" idx="12"/>
          </p:nvPr>
        </p:nvSpPr>
        <p:spPr>
          <a:noFill/>
        </p:spPr>
        <p:txBody>
          <a:bodyPr/>
          <a:lstStyle/>
          <a:p>
            <a:fld id="{BC92B472-B838-48F5-9CE1-DD4DBFFE3F47}" type="slidenum">
              <a:rPr lang="en-US" smtClean="0"/>
              <a:pPr/>
              <a:t>64</a:t>
            </a:fld>
            <a:endParaRPr lang="en-US"/>
          </a:p>
        </p:txBody>
      </p:sp>
      <p:sp>
        <p:nvSpPr>
          <p:cNvPr id="66563" name="Rectangle 3"/>
          <p:cNvSpPr>
            <a:spLocks noChangeArrowheads="1"/>
          </p:cNvSpPr>
          <p:nvPr/>
        </p:nvSpPr>
        <p:spPr bwMode="auto">
          <a:xfrm>
            <a:off x="869950" y="2152650"/>
            <a:ext cx="7400925" cy="3890963"/>
          </a:xfrm>
          <a:prstGeom prst="rect">
            <a:avLst/>
          </a:prstGeom>
          <a:noFill/>
          <a:ln w="9525">
            <a:noFill/>
            <a:miter lim="800000"/>
            <a:headEnd/>
            <a:tailEnd/>
          </a:ln>
        </p:spPr>
        <p:txBody>
          <a:bodyPr/>
          <a:lstStyle/>
          <a:p>
            <a:pPr marL="342900" indent="-342900" algn="ctr">
              <a:spcBef>
                <a:spcPct val="20000"/>
              </a:spcBef>
              <a:buClr>
                <a:srgbClr val="DDDDDD"/>
              </a:buClr>
              <a:buSzPct val="80000"/>
            </a:pPr>
            <a:r>
              <a:rPr lang="en-US" sz="2400">
                <a:solidFill>
                  <a:schemeClr val="tx1"/>
                </a:solidFill>
              </a:rPr>
              <a:t>Civil Air Patrol wishes to thank the USAF Safety Center for the use of their information in the creation of this presentation.</a:t>
            </a:r>
            <a:endParaRPr lang="en-US" sz="2400">
              <a:solidFill>
                <a:schemeClr val="tx1"/>
              </a:solidFill>
              <a:latin typeface="Arial" charset="0"/>
            </a:endParaRPr>
          </a:p>
          <a:p>
            <a:pPr marL="342900" indent="-342900" algn="ctr">
              <a:spcBef>
                <a:spcPct val="75000"/>
              </a:spcBef>
              <a:buClr>
                <a:srgbClr val="DDDDDD"/>
              </a:buClr>
              <a:buSzPct val="80000"/>
            </a:pPr>
            <a:endParaRPr lang="en-US" sz="2400">
              <a:latin typeface="Arial" charset="0"/>
            </a:endParaRPr>
          </a:p>
        </p:txBody>
      </p:sp>
    </p:spTree>
    <p:custDataLst>
      <p:tags r:id="rId1"/>
    </p:custDataLst>
  </p:cSld>
  <p:clrMapOvr>
    <a:masterClrMapping/>
  </p:clrMapOvr>
  <p:transition spd="slow">
    <p:wedg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4"/>
          <p:cNvSpPr txBox="1">
            <a:spLocks noGrp="1"/>
          </p:cNvSpPr>
          <p:nvPr/>
        </p:nvSpPr>
        <p:spPr bwMode="auto">
          <a:xfrm>
            <a:off x="6553200" y="6438900"/>
            <a:ext cx="2133600" cy="419100"/>
          </a:xfrm>
          <a:prstGeom prst="rect">
            <a:avLst/>
          </a:prstGeom>
          <a:noFill/>
          <a:ln w="9525">
            <a:noFill/>
            <a:miter lim="800000"/>
            <a:headEnd/>
            <a:tailEnd/>
          </a:ln>
        </p:spPr>
        <p:txBody>
          <a:bodyPr/>
          <a:lstStyle/>
          <a:p>
            <a:pPr algn="r"/>
            <a:fld id="{EB46B12E-C7DC-451C-8D74-E073BAB39A7D}" type="slidenum">
              <a:rPr lang="en-US" sz="1400">
                <a:solidFill>
                  <a:srgbClr val="DDDDDD"/>
                </a:solidFill>
              </a:rPr>
              <a:pPr algn="r"/>
              <a:t>65</a:t>
            </a:fld>
            <a:endParaRPr lang="en-US" sz="1400">
              <a:solidFill>
                <a:srgbClr val="DDDDDD"/>
              </a:solidFill>
            </a:endParaRPr>
          </a:p>
        </p:txBody>
      </p:sp>
      <p:sp>
        <p:nvSpPr>
          <p:cNvPr id="67587" name="Rectangle 3"/>
          <p:cNvSpPr>
            <a:spLocks noChangeArrowheads="1"/>
          </p:cNvSpPr>
          <p:nvPr/>
        </p:nvSpPr>
        <p:spPr bwMode="auto">
          <a:xfrm>
            <a:off x="827088" y="1670050"/>
            <a:ext cx="7885112" cy="3890963"/>
          </a:xfrm>
          <a:prstGeom prst="rect">
            <a:avLst/>
          </a:prstGeom>
          <a:noFill/>
          <a:ln w="9525">
            <a:noFill/>
            <a:miter lim="800000"/>
            <a:headEnd/>
            <a:tailEnd/>
          </a:ln>
        </p:spPr>
        <p:txBody>
          <a:bodyPr/>
          <a:lstStyle/>
          <a:p>
            <a:pPr marL="342900" indent="-342900" algn="ctr">
              <a:defRPr/>
            </a:pPr>
            <a:r>
              <a:rPr lang="en-US" sz="2400" dirty="0">
                <a:solidFill>
                  <a:schemeClr val="tx1"/>
                </a:solidFill>
                <a:latin typeface="+mn-lt"/>
              </a:rPr>
              <a:t>Close the presentation.  Verify that you have read the required material then click the “Start Quiz” button.</a:t>
            </a:r>
          </a:p>
          <a:p>
            <a:pPr marL="342900" indent="-342900">
              <a:defRPr/>
            </a:pPr>
            <a:endParaRPr lang="en-US" sz="2400" dirty="0">
              <a:solidFill>
                <a:schemeClr val="tx1"/>
              </a:solidFill>
            </a:endParaRPr>
          </a:p>
          <a:p>
            <a:pPr marL="342900" indent="-342900">
              <a:defRPr/>
            </a:pPr>
            <a:r>
              <a:rPr lang="en-US" sz="2400" dirty="0">
                <a:solidFill>
                  <a:schemeClr val="tx1"/>
                </a:solidFill>
              </a:rPr>
              <a:t>Thank your for your support of CAP’s safety program.</a:t>
            </a:r>
          </a:p>
        </p:txBody>
      </p:sp>
    </p:spTree>
    <p:custDataLst>
      <p:tags r:id="rId1"/>
    </p:custDataLst>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4294967295"/>
          </p:nvPr>
        </p:nvSpPr>
        <p:spPr>
          <a:xfrm>
            <a:off x="457200" y="1506538"/>
            <a:ext cx="8229600" cy="5156200"/>
          </a:xfrm>
        </p:spPr>
        <p:txBody>
          <a:bodyPr/>
          <a:lstStyle/>
          <a:p>
            <a:pPr marL="609600" indent="-609600">
              <a:spcBef>
                <a:spcPct val="75000"/>
              </a:spcBef>
              <a:buClr>
                <a:schemeClr val="tx1"/>
              </a:buClr>
              <a:tabLst>
                <a:tab pos="346075" algn="l"/>
                <a:tab pos="1146175" algn="l"/>
              </a:tabLst>
            </a:pPr>
            <a:r>
              <a:rPr lang="en-US" sz="2400">
                <a:solidFill>
                  <a:schemeClr val="tx1"/>
                </a:solidFill>
              </a:rPr>
              <a:t>These seven primary tools  are the backbone  in identifying hazards in any CAP operation.</a:t>
            </a:r>
          </a:p>
          <a:p>
            <a:pPr marL="609600" indent="-609600">
              <a:spcBef>
                <a:spcPct val="75000"/>
              </a:spcBef>
              <a:buClr>
                <a:schemeClr val="tx1"/>
              </a:buClr>
              <a:tabLst>
                <a:tab pos="346075" algn="l"/>
                <a:tab pos="1146175" algn="l"/>
              </a:tabLst>
            </a:pPr>
            <a:r>
              <a:rPr lang="en-US" sz="2400">
                <a:solidFill>
                  <a:schemeClr val="tx1"/>
                </a:solidFill>
              </a:rPr>
              <a:t>The Seven Primary Hazard ID Tools:</a:t>
            </a:r>
          </a:p>
          <a:p>
            <a:pPr marL="723900" lvl="1" indent="203200">
              <a:spcBef>
                <a:spcPct val="75000"/>
              </a:spcBef>
              <a:buClr>
                <a:schemeClr val="tx1"/>
              </a:buClr>
              <a:buFont typeface="Calibri" pitchFamily="34" charset="0"/>
              <a:buAutoNum type="alphaUcPeriod"/>
              <a:tabLst>
                <a:tab pos="346075" algn="l"/>
                <a:tab pos="1146175" algn="l"/>
              </a:tabLst>
            </a:pPr>
            <a:r>
              <a:rPr lang="en-US" sz="1800">
                <a:solidFill>
                  <a:schemeClr val="tx1"/>
                </a:solidFill>
              </a:rPr>
              <a:t>	Operations Analysis</a:t>
            </a:r>
          </a:p>
          <a:p>
            <a:pPr marL="723900" lvl="1" indent="203200">
              <a:spcBef>
                <a:spcPct val="75000"/>
              </a:spcBef>
              <a:buClr>
                <a:schemeClr val="tx1"/>
              </a:buClr>
              <a:buFont typeface="Calibri" pitchFamily="34" charset="0"/>
              <a:buAutoNum type="alphaUcPeriod"/>
              <a:tabLst>
                <a:tab pos="346075" algn="l"/>
                <a:tab pos="1146175" algn="l"/>
              </a:tabLst>
            </a:pPr>
            <a:r>
              <a:rPr lang="en-US" sz="1800">
                <a:solidFill>
                  <a:schemeClr val="tx1"/>
                </a:solidFill>
              </a:rPr>
              <a:t>	Preliminary Hazard Analysis</a:t>
            </a:r>
          </a:p>
          <a:p>
            <a:pPr marL="723900" lvl="1" indent="203200">
              <a:spcBef>
                <a:spcPct val="75000"/>
              </a:spcBef>
              <a:buClr>
                <a:schemeClr val="tx1"/>
              </a:buClr>
              <a:buFont typeface="Calibri" pitchFamily="34" charset="0"/>
              <a:buAutoNum type="alphaUcPeriod"/>
              <a:tabLst>
                <a:tab pos="346075" algn="l"/>
                <a:tab pos="1146175" algn="l"/>
              </a:tabLst>
            </a:pPr>
            <a:r>
              <a:rPr lang="en-US" sz="1800">
                <a:solidFill>
                  <a:schemeClr val="tx1"/>
                </a:solidFill>
              </a:rPr>
              <a:t>	“What If” Tool</a:t>
            </a:r>
          </a:p>
          <a:p>
            <a:pPr marL="723900" lvl="1" indent="203200">
              <a:spcBef>
                <a:spcPct val="75000"/>
              </a:spcBef>
              <a:buClr>
                <a:schemeClr val="tx1"/>
              </a:buClr>
              <a:buFont typeface="Calibri" pitchFamily="34" charset="0"/>
              <a:buAutoNum type="alphaUcPeriod"/>
              <a:tabLst>
                <a:tab pos="346075" algn="l"/>
                <a:tab pos="1146175" algn="l"/>
              </a:tabLst>
            </a:pPr>
            <a:r>
              <a:rPr lang="en-US" sz="1800">
                <a:solidFill>
                  <a:schemeClr val="tx1"/>
                </a:solidFill>
              </a:rPr>
              <a:t>	Scenario Process Tool</a:t>
            </a:r>
          </a:p>
          <a:p>
            <a:pPr marL="723900" lvl="1" indent="203200">
              <a:spcBef>
                <a:spcPct val="75000"/>
              </a:spcBef>
              <a:buClr>
                <a:schemeClr val="tx1"/>
              </a:buClr>
              <a:buFont typeface="Calibri" pitchFamily="34" charset="0"/>
              <a:buAutoNum type="alphaUcPeriod"/>
              <a:tabLst>
                <a:tab pos="346075" algn="l"/>
                <a:tab pos="1146175" algn="l"/>
              </a:tabLst>
            </a:pPr>
            <a:r>
              <a:rPr lang="en-US" sz="1800">
                <a:solidFill>
                  <a:schemeClr val="tx1"/>
                </a:solidFill>
              </a:rPr>
              <a:t>	Logic Diagram</a:t>
            </a:r>
          </a:p>
          <a:p>
            <a:pPr marL="723900" lvl="1" indent="203200">
              <a:spcBef>
                <a:spcPct val="75000"/>
              </a:spcBef>
              <a:buClr>
                <a:schemeClr val="tx1"/>
              </a:buClr>
              <a:buFont typeface="Calibri" pitchFamily="34" charset="0"/>
              <a:buAutoNum type="alphaUcPeriod"/>
              <a:tabLst>
                <a:tab pos="346075" algn="l"/>
                <a:tab pos="1146175" algn="l"/>
              </a:tabLst>
            </a:pPr>
            <a:r>
              <a:rPr lang="en-US" sz="1800">
                <a:solidFill>
                  <a:schemeClr val="tx1"/>
                </a:solidFill>
              </a:rPr>
              <a:t>	Change Analysis</a:t>
            </a:r>
          </a:p>
          <a:p>
            <a:pPr marL="723900" lvl="1" indent="203200">
              <a:spcBef>
                <a:spcPct val="75000"/>
              </a:spcBef>
              <a:buClr>
                <a:schemeClr val="tx1"/>
              </a:buClr>
              <a:buFont typeface="Calibri" pitchFamily="34" charset="0"/>
              <a:buAutoNum type="alphaUcPeriod"/>
              <a:tabLst>
                <a:tab pos="346075" algn="l"/>
                <a:tab pos="1146175" algn="l"/>
              </a:tabLst>
            </a:pPr>
            <a:r>
              <a:rPr lang="en-US" sz="1800">
                <a:solidFill>
                  <a:schemeClr val="tx1"/>
                </a:solidFill>
              </a:rPr>
              <a:t>	Cause &amp; Effect Tool</a:t>
            </a:r>
          </a:p>
        </p:txBody>
      </p:sp>
      <p:sp>
        <p:nvSpPr>
          <p:cNvPr id="8195"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1. Identify Hazards</a:t>
            </a:r>
          </a:p>
        </p:txBody>
      </p:sp>
    </p:spTree>
    <p:custDataLst>
      <p:tags r:id="rId1"/>
    </p:custDataLst>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4294967295"/>
          </p:nvPr>
        </p:nvSpPr>
        <p:spPr>
          <a:xfrm>
            <a:off x="457200" y="1506538"/>
            <a:ext cx="8229600" cy="4678362"/>
          </a:xfrm>
        </p:spPr>
        <p:txBody>
          <a:bodyPr/>
          <a:lstStyle/>
          <a:p>
            <a:pPr marL="346075" indent="-346075">
              <a:spcBef>
                <a:spcPct val="75000"/>
              </a:spcBef>
              <a:buClr>
                <a:schemeClr val="tx1"/>
              </a:buClr>
              <a:tabLst>
                <a:tab pos="346075" algn="l"/>
                <a:tab pos="692150" algn="l"/>
                <a:tab pos="976313" algn="l"/>
              </a:tabLst>
            </a:pPr>
            <a:r>
              <a:rPr lang="en-US" sz="2400">
                <a:solidFill>
                  <a:schemeClr val="tx1"/>
                </a:solidFill>
              </a:rPr>
              <a:t>Used mostly by planners.</a:t>
            </a:r>
          </a:p>
          <a:p>
            <a:pPr marL="346075" indent="-346075">
              <a:spcBef>
                <a:spcPct val="50000"/>
              </a:spcBef>
              <a:buClr>
                <a:schemeClr val="tx1"/>
              </a:buClr>
              <a:tabLst>
                <a:tab pos="346075" algn="l"/>
                <a:tab pos="692150" algn="l"/>
                <a:tab pos="976313" algn="l"/>
              </a:tabLst>
            </a:pPr>
            <a:r>
              <a:rPr lang="en-US" sz="2400">
                <a:solidFill>
                  <a:schemeClr val="tx1"/>
                </a:solidFill>
              </a:rPr>
              <a:t>Big picture look at what is expected to happen.</a:t>
            </a:r>
          </a:p>
          <a:p>
            <a:pPr marL="346075" indent="-346075">
              <a:spcBef>
                <a:spcPct val="50000"/>
              </a:spcBef>
              <a:buClr>
                <a:schemeClr val="tx1"/>
              </a:buClr>
              <a:tabLst>
                <a:tab pos="346075" algn="l"/>
                <a:tab pos="692150" algn="l"/>
                <a:tab pos="976313" algn="l"/>
              </a:tabLst>
            </a:pPr>
            <a:r>
              <a:rPr lang="en-US" sz="2400">
                <a:solidFill>
                  <a:schemeClr val="tx1"/>
                </a:solidFill>
              </a:rPr>
              <a:t>Evaluates all elements of operation for potential sources of risk.</a:t>
            </a:r>
          </a:p>
          <a:p>
            <a:pPr marL="346075" indent="-346075">
              <a:spcBef>
                <a:spcPct val="50000"/>
              </a:spcBef>
              <a:buClr>
                <a:schemeClr val="tx1"/>
              </a:buClr>
              <a:tabLst>
                <a:tab pos="346075" algn="l"/>
                <a:tab pos="692150" algn="l"/>
                <a:tab pos="976313" algn="l"/>
              </a:tabLst>
            </a:pPr>
            <a:r>
              <a:rPr lang="en-US" sz="2400">
                <a:solidFill>
                  <a:schemeClr val="tx1"/>
                </a:solidFill>
              </a:rPr>
              <a:t>Overcomes focusing on only a few intuitively identified risky operational areas.</a:t>
            </a:r>
          </a:p>
          <a:p>
            <a:pPr marL="346075" indent="-346075">
              <a:spcBef>
                <a:spcPct val="50000"/>
              </a:spcBef>
              <a:buClr>
                <a:schemeClr val="tx1"/>
              </a:buClr>
              <a:tabLst>
                <a:tab pos="346075" algn="l"/>
                <a:tab pos="692150" algn="l"/>
                <a:tab pos="976313" algn="l"/>
              </a:tabLst>
            </a:pPr>
            <a:r>
              <a:rPr lang="en-US" sz="2400">
                <a:solidFill>
                  <a:schemeClr val="tx1"/>
                </a:solidFill>
              </a:rPr>
              <a:t>Itemizes chronological or sequential list of major events of an operation.</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Key to understanding which event(s) pose the highest level of risk.</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Each event can be broken down into sub-events.</a:t>
            </a:r>
          </a:p>
        </p:txBody>
      </p:sp>
      <p:sp>
        <p:nvSpPr>
          <p:cNvPr id="9219"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1. Identify Hazards</a:t>
            </a:r>
            <a:br>
              <a:rPr lang="en-US" sz="2400" b="1">
                <a:solidFill>
                  <a:schemeClr val="tx2"/>
                </a:solidFill>
              </a:rPr>
            </a:br>
            <a:r>
              <a:rPr lang="en-US" sz="2400" b="1">
                <a:solidFill>
                  <a:schemeClr val="tx1"/>
                </a:solidFill>
              </a:rPr>
              <a:t>Operations Analysis Tool</a:t>
            </a:r>
          </a:p>
        </p:txBody>
      </p:sp>
    </p:spTree>
    <p:custDataLst>
      <p:tags r:id="rId1"/>
    </p:custDataLst>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4294967295"/>
          </p:nvPr>
        </p:nvSpPr>
        <p:spPr>
          <a:xfrm>
            <a:off x="457200" y="1506538"/>
            <a:ext cx="8229600" cy="4678362"/>
          </a:xfrm>
        </p:spPr>
        <p:txBody>
          <a:bodyPr/>
          <a:lstStyle/>
          <a:p>
            <a:pPr marL="346075" indent="-346075">
              <a:spcBef>
                <a:spcPct val="50000"/>
              </a:spcBef>
              <a:buClr>
                <a:schemeClr val="tx1"/>
              </a:buClr>
              <a:tabLst>
                <a:tab pos="346075" algn="l"/>
                <a:tab pos="692150" algn="l"/>
                <a:tab pos="976313" algn="l"/>
              </a:tabLst>
            </a:pPr>
            <a:r>
              <a:rPr lang="en-US" sz="2400">
                <a:solidFill>
                  <a:schemeClr val="tx1"/>
                </a:solidFill>
              </a:rPr>
              <a:t>Key to understanding flow of events.</a:t>
            </a:r>
          </a:p>
          <a:p>
            <a:pPr marL="346075" indent="-346075">
              <a:spcBef>
                <a:spcPct val="50000"/>
              </a:spcBef>
              <a:buClr>
                <a:schemeClr val="tx1"/>
              </a:buClr>
              <a:tabLst>
                <a:tab pos="346075" algn="l"/>
                <a:tab pos="692150" algn="l"/>
                <a:tab pos="976313" algn="l"/>
              </a:tabLst>
            </a:pPr>
            <a:r>
              <a:rPr lang="en-US" sz="2400">
                <a:solidFill>
                  <a:schemeClr val="tx1"/>
                </a:solidFill>
              </a:rPr>
              <a:t>Overcomes major weakness of only focusing on a few intuitively identified risky operational areas.</a:t>
            </a:r>
          </a:p>
          <a:p>
            <a:pPr marL="346075" indent="-346075">
              <a:spcBef>
                <a:spcPct val="50000"/>
              </a:spcBef>
              <a:buClr>
                <a:schemeClr val="tx1"/>
              </a:buClr>
              <a:tabLst>
                <a:tab pos="346075" algn="l"/>
                <a:tab pos="692150" algn="l"/>
                <a:tab pos="976313" algn="l"/>
              </a:tabLst>
            </a:pPr>
            <a:r>
              <a:rPr lang="en-US" sz="2400">
                <a:solidFill>
                  <a:schemeClr val="tx1"/>
                </a:solidFill>
              </a:rPr>
              <a:t>Pen &amp; Paper: Put steps of process on index cards or “sticky” notes.</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Can rearrange as necessary.</a:t>
            </a:r>
          </a:p>
          <a:p>
            <a:pPr marL="692150" lvl="1" indent="234950">
              <a:spcBef>
                <a:spcPct val="50000"/>
              </a:spcBef>
              <a:buClr>
                <a:schemeClr val="tx1"/>
              </a:buClr>
              <a:buFont typeface="Wingdings" pitchFamily="2" charset="2"/>
              <a:buChar char="Ø"/>
              <a:tabLst>
                <a:tab pos="346075" algn="l"/>
                <a:tab pos="692150" algn="l"/>
                <a:tab pos="976313" algn="l"/>
              </a:tabLst>
            </a:pPr>
            <a:r>
              <a:rPr lang="en-US" sz="2000">
                <a:solidFill>
                  <a:schemeClr val="tx1"/>
                </a:solidFill>
              </a:rPr>
              <a:t>Easily add or eliminate areas or events.</a:t>
            </a:r>
          </a:p>
          <a:p>
            <a:pPr marL="346075" indent="-346075">
              <a:spcBef>
                <a:spcPct val="50000"/>
              </a:spcBef>
              <a:buClr>
                <a:schemeClr val="tx1"/>
              </a:buClr>
              <a:tabLst>
                <a:tab pos="346075" algn="l"/>
                <a:tab pos="692150" algn="l"/>
                <a:tab pos="976313" algn="l"/>
              </a:tabLst>
            </a:pPr>
            <a:r>
              <a:rPr lang="en-US" sz="2400">
                <a:solidFill>
                  <a:schemeClr val="tx1"/>
                </a:solidFill>
              </a:rPr>
              <a:t>Computer: Use project management software or create simple flow chart.</a:t>
            </a:r>
          </a:p>
        </p:txBody>
      </p:sp>
      <p:sp>
        <p:nvSpPr>
          <p:cNvPr id="10243" name="Title 1"/>
          <p:cNvSpPr>
            <a:spLocks/>
          </p:cNvSpPr>
          <p:nvPr/>
        </p:nvSpPr>
        <p:spPr bwMode="auto">
          <a:xfrm>
            <a:off x="406400" y="938213"/>
            <a:ext cx="8120063" cy="542925"/>
          </a:xfrm>
          <a:prstGeom prst="rect">
            <a:avLst/>
          </a:prstGeom>
          <a:noFill/>
          <a:ln w="9525">
            <a:noFill/>
            <a:miter lim="800000"/>
            <a:headEnd/>
            <a:tailEnd/>
          </a:ln>
        </p:spPr>
        <p:txBody>
          <a:bodyPr anchor="ctr"/>
          <a:lstStyle/>
          <a:p>
            <a:pPr algn="ctr" eaLnBrk="0" hangingPunct="0"/>
            <a:r>
              <a:rPr lang="en-US" sz="2400" b="1">
                <a:solidFill>
                  <a:schemeClr val="tx2"/>
                </a:solidFill>
              </a:rPr>
              <a:t>Step 1. Identify Hazards</a:t>
            </a:r>
            <a:br>
              <a:rPr lang="en-US" sz="2400" b="1">
                <a:solidFill>
                  <a:schemeClr val="tx2"/>
                </a:solidFill>
              </a:rPr>
            </a:br>
            <a:r>
              <a:rPr lang="en-US" sz="2400" b="1">
                <a:solidFill>
                  <a:schemeClr val="tx1"/>
                </a:solidFill>
              </a:rPr>
              <a:t>Operations Analysis Tool</a:t>
            </a:r>
          </a:p>
        </p:txBody>
      </p:sp>
    </p:spTree>
    <p:custDataLst>
      <p:tags r:id="rId1"/>
    </p:custDataLst>
  </p:cSld>
  <p:clrMapOvr>
    <a:masterClrMapping/>
  </p:clrMapOvr>
  <p:transition spd="slow">
    <p:wedge/>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CHECK" val="0"/>
  <p:tag name="PRESENTATION_PLAYLIST_COUNT" val="0"/>
  <p:tag name="PRESENTATION_PRESENTER_SLIDE_LEVEL" val="0"/>
  <p:tag name="ARTICULATE_PRESENTATION_ID" val="2020"/>
  <p:tag name="ARTICULATE_PRESENTER_VERSION" val="6"/>
  <p:tag name="PUBLISH_TITLE" val="ORM_Advance"/>
  <p:tag name="ARTICULATE_PUBLISH_PATH" val="I:\inetpub\wwwroot\Exams\SafetyBriefings\February"/>
  <p:tag name="ARTICULATE_LOGO" val="(None selected)"/>
  <p:tag name="ARTICULATE_PRESENTER" val="(None selected)"/>
  <p:tag name="ARTICULATE_PRESENTER_GUID" val="9869030842"/>
  <p:tag name="ARTICULATE_LMS" val="0"/>
  <p:tag name="ARTICULATE_TEMPLATE" val="view2"/>
  <p:tag name="ARTICULATE_TEMPLATE_GUID" val="e77263e6-8d9d-4091-be9f-dedafbeeb2ec"/>
  <p:tag name="LMS_PUBLISH" val="No"/>
  <p:tag name="PRESENTER_PREVIEW_MODE" val="0"/>
  <p:tag name="PRESENTER_PREVIEW_START" val="1"/>
  <p:tag name="LAUNCHINNEWWINDOW" val="0"/>
  <p:tag name="LASTPUBLISHED" val="I:\inetpub\wwwroot\Exams\SafetyBriefings\February\ORM_Advance\player.html"/>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8"/>
  <p:tag name="ARTICULATE_SLIDE_GUID" val="d76d8fb3-c376-44d0-a7d0-638104319cd9"/>
</p:tagLst>
</file>

<file path=ppt/tags/tag1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9"/>
  <p:tag name="ARTICULATE_SLIDE_GUID" val="1f5c4f95-9778-4e2d-b5da-106fe7694d61"/>
</p:tagLst>
</file>

<file path=ppt/tags/tag1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0"/>
  <p:tag name="ARTICULATE_SLIDE_GUID" val="0d6ccc84-f7ba-4ce5-bb87-aea0e71ec9f8"/>
</p:tagLst>
</file>

<file path=ppt/tags/tag1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1"/>
  <p:tag name="ARTICULATE_SLIDE_GUID" val="0954ebff-693c-4cfd-b55d-9c700846f4d8"/>
</p:tagLst>
</file>

<file path=ppt/tags/tag1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2"/>
  <p:tag name="ARTICULATE_SLIDE_GUID" val="5f2e43b1-6ece-48ae-861c-5ba122b97fd0"/>
</p:tagLst>
</file>

<file path=ppt/tags/tag1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3"/>
  <p:tag name="ARTICULATE_SLIDE_GUID" val="0525a0cf-010a-408e-8c11-c1d336b665a2"/>
</p:tagLst>
</file>

<file path=ppt/tags/tag1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4"/>
  <p:tag name="ARTICULATE_SLIDE_GUID" val="32c7e41a-17c8-429f-84a9-4591251e457d"/>
</p:tagLst>
</file>

<file path=ppt/tags/tag1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5"/>
  <p:tag name="ARTICULATE_SLIDE_GUID" val="f2b98fab-7d8e-4b37-b3c0-c852f09ceb61"/>
</p:tagLst>
</file>

<file path=ppt/tags/tag1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6"/>
  <p:tag name="ARTICULATE_SLIDE_GUID" val="dd1ce6c7-cb72-4df1-88b4-76d46aa10943"/>
</p:tagLst>
</file>

<file path=ppt/tags/tag1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7"/>
  <p:tag name="ARTICULATE_SLIDE_GUID" val="ffaa2c95-5ebd-4fee-820d-1482c146d77f"/>
</p:tagLst>
</file>

<file path=ppt/tags/tag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
  <p:tag name="ARTICULATE_SLIDE_GUID" val="d185f642-fcad-49aa-b45f-7a3753de4a57"/>
</p:tagLst>
</file>

<file path=ppt/tags/tag20.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2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8"/>
  <p:tag name="ARTICULATE_SLIDE_GUID" val="57756517-f05f-49b7-b74d-079f6cfa7dc1"/>
</p:tagLst>
</file>

<file path=ppt/tags/tag2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9"/>
  <p:tag name="ARTICULATE_SLIDE_GUID" val="5e2057b9-fbd2-4faa-a19a-da92fb645bc4"/>
</p:tagLst>
</file>

<file path=ppt/tags/tag2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0"/>
  <p:tag name="ARTICULATE_SLIDE_GUID" val="7d454f7f-b54a-40f1-9400-70ea974eca75"/>
</p:tagLst>
</file>

<file path=ppt/tags/tag2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1"/>
  <p:tag name="ARTICULATE_SLIDE_GUID" val="51c0789b-d5a5-46a9-a79f-dcc697cb3ecc"/>
</p:tagLst>
</file>

<file path=ppt/tags/tag2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2"/>
  <p:tag name="ARTICULATE_SLIDE_GUID" val="9382e5a1-e456-410e-9c76-dccdc763582a"/>
</p:tagLst>
</file>

<file path=ppt/tags/tag2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3"/>
  <p:tag name="ARTICULATE_SLIDE_GUID" val="29a15e79-aa26-441b-8099-b7e5b37085a5"/>
</p:tagLst>
</file>

<file path=ppt/tags/tag2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4"/>
  <p:tag name="ARTICULATE_SLIDE_GUID" val="b2ae598b-d0e5-4cdb-bf8b-6e7386d63bc5"/>
</p:tagLst>
</file>

<file path=ppt/tags/tag28.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2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5"/>
  <p:tag name="ARTICULATE_SLIDE_GUID" val="972ba30f-f400-4ec4-bfdd-25680ef9b9f4"/>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anelson\AppData\Local\Temp\articulate\presenter\imgtemp\d7CnAY23_files\slide0001_image001.png"/>
</p:tagLst>
</file>

<file path=ppt/tags/tag30.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3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6"/>
  <p:tag name="ARTICULATE_SLIDE_GUID" val="4387b348-988b-4fc1-91b1-1c7370ef3bca"/>
</p:tagLst>
</file>

<file path=ppt/tags/tag3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7"/>
  <p:tag name="ARTICULATE_SLIDE_GUID" val="d428096c-3b77-48b1-955a-997172d4d699"/>
</p:tagLst>
</file>

<file path=ppt/tags/tag3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8"/>
  <p:tag name="ARTICULATE_SLIDE_GUID" val="2fc0f67c-a4f1-49d2-9918-9c9cb4331c22"/>
</p:tagLst>
</file>

<file path=ppt/tags/tag3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9"/>
  <p:tag name="ARTICULATE_SLIDE_GUID" val="a620d36e-8197-47d9-8ef1-0826f5253b8b"/>
</p:tagLst>
</file>

<file path=ppt/tags/tag3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0"/>
  <p:tag name="ARTICULATE_SLIDE_GUID" val="75078b8e-6c1c-458d-b19b-c6aa807deea5"/>
</p:tagLst>
</file>

<file path=ppt/tags/tag3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1"/>
  <p:tag name="ARTICULATE_SLIDE_GUID" val="2160e344-e3f2-44c3-a527-894656ef2543"/>
</p:tagLst>
</file>

<file path=ppt/tags/tag3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2"/>
  <p:tag name="ARTICULATE_SLIDE_GUID" val="9cac10a7-cbec-4670-ab71-ca3a1d357ce9"/>
</p:tagLst>
</file>

<file path=ppt/tags/tag3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3"/>
  <p:tag name="ARTICULATE_SLIDE_GUID" val="66b35b2c-4c35-42be-b638-25f1ea881c74"/>
</p:tagLst>
</file>

<file path=ppt/tags/tag39.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anelson\AppData\Local\Temp\articulate\presenter\imgtemp\G1kzfJU4_files\slide0001_image001.gif"/>
</p:tagLst>
</file>

<file path=ppt/tags/tag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
  <p:tag name="ARTICULATE_SLIDE_GUID" val="54170d2e-f040-4897-8475-c19887b79c03"/>
</p:tagLst>
</file>

<file path=ppt/tags/tag4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4"/>
  <p:tag name="ARTICULATE_SLIDE_GUID" val="0dbbb2ff-baf0-4842-8fe0-16d8d083a7f6"/>
</p:tagLst>
</file>

<file path=ppt/tags/tag4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5"/>
  <p:tag name="ARTICULATE_SLIDE_GUID" val="37774554-1e7c-4c26-84f5-561c4f894b48"/>
</p:tagLst>
</file>

<file path=ppt/tags/tag4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anelson\AppData\Local\Temp\articulate\presenter\imgtemp\FLQUzK0M_files\slide0001_image001.png"/>
</p:tagLst>
</file>

<file path=ppt/tags/tag4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6"/>
  <p:tag name="ARTICULATE_SLIDE_GUID" val="448c3232-77f5-41e4-aa85-fa47086a0924"/>
</p:tagLst>
</file>

<file path=ppt/tags/tag4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7"/>
  <p:tag name="ARTICULATE_SLIDE_GUID" val="ef01c89b-a2dd-4f2e-81ec-4f35a21b0695"/>
</p:tagLst>
</file>

<file path=ppt/tags/tag4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8"/>
  <p:tag name="ARTICULATE_SLIDE_GUID" val="244eca90-295f-435b-adf2-1f4809d5a6b7"/>
</p:tagLst>
</file>

<file path=ppt/tags/tag4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9"/>
  <p:tag name="ARTICULATE_SLIDE_GUID" val="a822a326-4616-4c49-916e-65e3581e57cc"/>
</p:tagLst>
</file>

<file path=ppt/tags/tag4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0"/>
  <p:tag name="ARTICULATE_SLIDE_GUID" val="baa24faa-d87b-4dce-8852-752e03c739e5"/>
</p:tagLst>
</file>

<file path=ppt/tags/tag4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1"/>
  <p:tag name="ARTICULATE_SLIDE_GUID" val="9e722eb4-9d88-4144-8f3d-cf7d3a0df721"/>
</p:tagLst>
</file>

<file path=ppt/tags/tag4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2"/>
  <p:tag name="ARTICULATE_SLIDE_GUID" val="6a9c3a83-1b35-4e56-aea8-42a49660c7a5"/>
</p:tagLst>
</file>

<file path=ppt/tags/tag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
  <p:tag name="ARTICULATE_SLIDE_GUID" val="a6591050-f109-450d-8b25-b6ff8c62991e"/>
</p:tagLst>
</file>

<file path=ppt/tags/tag5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3"/>
  <p:tag name="ARTICULATE_SLIDE_GUID" val="9119a6cf-e195-4e30-bfdc-30f01eda17f3"/>
</p:tagLst>
</file>

<file path=ppt/tags/tag5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4"/>
  <p:tag name="ARTICULATE_SLIDE_GUID" val="e703fe53-d5e3-4eda-8fdc-e5632ed807f5"/>
</p:tagLst>
</file>

<file path=ppt/tags/tag5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5"/>
  <p:tag name="ARTICULATE_SLIDE_GUID" val="dc051dde-ef6e-4ad4-95b4-16d361923358"/>
</p:tagLst>
</file>

<file path=ppt/tags/tag5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6"/>
  <p:tag name="ARTICULATE_SLIDE_GUID" val="89bf2da7-a982-45d3-9679-2ba41e381c4a"/>
</p:tagLst>
</file>

<file path=ppt/tags/tag5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7"/>
  <p:tag name="ARTICULATE_SLIDE_GUID" val="0a39fe90-6f99-40c8-b175-f7419f9c1bd0"/>
</p:tagLst>
</file>

<file path=ppt/tags/tag5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8"/>
  <p:tag name="ARTICULATE_SLIDE_GUID" val="379e721b-d8a5-4822-b45e-47c82403b935"/>
</p:tagLst>
</file>

<file path=ppt/tags/tag5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9"/>
  <p:tag name="ARTICULATE_SLIDE_GUID" val="919eae12-4360-440a-b5b5-4ed0432ffe2e"/>
</p:tagLst>
</file>

<file path=ppt/tags/tag5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0"/>
  <p:tag name="ARTICULATE_SLIDE_GUID" val="b3e81685-3b59-4fc6-adaf-60f4733833a4"/>
</p:tagLst>
</file>

<file path=ppt/tags/tag5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1"/>
  <p:tag name="ARTICULATE_SLIDE_GUID" val="649403d3-5aca-4bff-bd20-49bae6599ed9"/>
</p:tagLst>
</file>

<file path=ppt/tags/tag5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2"/>
  <p:tag name="ARTICULATE_SLIDE_GUID" val="36d19083-271b-47dd-b0e6-38ec1287e932"/>
</p:tagLst>
</file>

<file path=ppt/tags/tag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
  <p:tag name="ARTICULATE_SLIDE_GUID" val="a3fe159d-3343-4648-a807-4c6330340449"/>
</p:tagLst>
</file>

<file path=ppt/tags/tag6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3"/>
  <p:tag name="ARTICULATE_SLIDE_GUID" val="10a0dc57-7147-453a-9379-053a89fc6d79"/>
</p:tagLst>
</file>

<file path=ppt/tags/tag6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4"/>
  <p:tag name="ARTICULATE_SLIDE_GUID" val="4cebc50f-e951-4eb7-bd2f-217c2d8aeaf0"/>
</p:tagLst>
</file>

<file path=ppt/tags/tag6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5"/>
  <p:tag name="ARTICULATE_SLIDE_GUID" val="f2cae7a1-1da9-46fb-a532-e2d824b0b48a"/>
</p:tagLst>
</file>

<file path=ppt/tags/tag6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6"/>
  <p:tag name="ARTICULATE_SLIDE_GUID" val="f739e208-a0bb-46a9-a00d-d5d1b786cb4b"/>
</p:tagLst>
</file>

<file path=ppt/tags/tag6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7"/>
  <p:tag name="ARTICULATE_SLIDE_GUID" val="1256c30d-f199-426a-88c2-938c70b342de"/>
</p:tagLst>
</file>

<file path=ppt/tags/tag6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8"/>
  <p:tag name="ARTICULATE_SLIDE_GUID" val="b479ca4b-fa13-4249-b397-6dad9bfb4720"/>
</p:tagLst>
</file>

<file path=ppt/tags/tag6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9"/>
  <p:tag name="ARTICULATE_SLIDE_GUID" val="bb87d59c-747d-4d9a-a5b4-56b6db1bec86"/>
</p:tagLst>
</file>

<file path=ppt/tags/tag6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60"/>
  <p:tag name="ARTICULATE_SLIDE_GUID" val="115b7728-d615-41e4-b02d-46ad0e2990a3"/>
</p:tagLst>
</file>

<file path=ppt/tags/tag6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61"/>
  <p:tag name="ARTICULATE_SLIDE_GUID" val="eef68d62-fbdc-496e-b68f-0592d31a0634"/>
</p:tagLst>
</file>

<file path=ppt/tags/tag6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62"/>
  <p:tag name="ARTICULATE_SLIDE_GUID" val="7262a088-48ee-4594-90a3-bf2ff13ce8ce"/>
</p:tagLst>
</file>

<file path=ppt/tags/tag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
  <p:tag name="ARTICULATE_SLIDE_GUID" val="0c686307-812e-4a08-b03a-5efa967f221d"/>
</p:tagLst>
</file>

<file path=ppt/tags/tag7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63"/>
  <p:tag name="ARTICULATE_SLIDE_GUID" val="d4756d33-be37-4eb7-8751-a60428b714f1"/>
</p:tagLst>
</file>

<file path=ppt/tags/tag7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64"/>
  <p:tag name="ARTICULATE_SLIDE_GUID" val="5a41858c-3354-4819-8b35-55743d5d2752"/>
</p:tagLst>
</file>

<file path=ppt/tags/tag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6"/>
  <p:tag name="ARTICULATE_SLIDE_GUID" val="5c08eee6-35a1-4e93-a0b6-1cd8d8d01955"/>
</p:tagLst>
</file>

<file path=ppt/tags/tag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7"/>
  <p:tag name="ARTICULATE_SLIDE_GUID" val="18485a8d-c9b1-45b1-a07d-f8dc627b7b3e"/>
</p:tagLst>
</file>

<file path=ppt/theme/theme1.xml><?xml version="1.0" encoding="utf-8"?>
<a:theme xmlns:a="http://schemas.openxmlformats.org/drawingml/2006/main" name="Rob">
  <a:themeElements>
    <a:clrScheme name="Ro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ob">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bg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bg1"/>
            </a:solidFill>
            <a:effectLst/>
            <a:latin typeface="Tahoma" pitchFamily="34" charset="0"/>
          </a:defRPr>
        </a:defPPr>
      </a:lstStyle>
    </a:lnDef>
  </a:objectDefaults>
  <a:extraClrSchemeLst>
    <a:extraClrScheme>
      <a:clrScheme name="Ro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o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o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o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o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o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ob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o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o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o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o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o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17038</TotalTime>
  <Words>3925</Words>
  <Application>Microsoft Office PowerPoint</Application>
  <PresentationFormat>On-screen Show (4:3)</PresentationFormat>
  <Paragraphs>671</Paragraphs>
  <Slides>65</Slides>
  <Notes>64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65</vt:i4>
      </vt:variant>
    </vt:vector>
  </HeadingPairs>
  <TitlesOfParts>
    <vt:vector size="70" baseType="lpstr">
      <vt:lpstr>Arial</vt:lpstr>
      <vt:lpstr>Calibri</vt:lpstr>
      <vt:lpstr>Tahoma</vt:lpstr>
      <vt:lpstr>Wingdings</vt:lpstr>
      <vt:lpstr>Rob</vt:lpstr>
      <vt:lpstr>PowerPoint Presentation</vt:lpstr>
      <vt:lpstr>Important note!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XP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 to Feb 06 Commander's course</dc:title>
  <dc:creator>Mark Richardson</dc:creator>
  <cp:lastModifiedBy>Vogt, George</cp:lastModifiedBy>
  <cp:revision>658</cp:revision>
  <dcterms:created xsi:type="dcterms:W3CDTF">2005-02-02T14:29:40Z</dcterms:created>
  <dcterms:modified xsi:type="dcterms:W3CDTF">2019-12-19T16:45:19Z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ORM Advance Course - CBT</vt:lpwstr>
  </property>
  <property fmtid="{D5CDD505-2E9C-101B-9397-08002B2CF9AE}" pid="4" name="ArticulateGUID">
    <vt:lpwstr>3E76F8D9-AE5C-43FE-A110-C43B49CEBCCB</vt:lpwstr>
  </property>
  <property fmtid="{D5CDD505-2E9C-101B-9397-08002B2CF9AE}" pid="5" name="ArticulateProjectFull">
    <vt:lpwstr>I:\inetpub\wwwroot\SafetyEducation\ORM_Advance_Course.ppta</vt:lpwstr>
  </property>
</Properties>
</file>